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03" r:id="rId2"/>
    <p:sldId id="758" r:id="rId3"/>
    <p:sldId id="786" r:id="rId4"/>
    <p:sldId id="787" r:id="rId5"/>
    <p:sldId id="791" r:id="rId6"/>
    <p:sldId id="788" r:id="rId7"/>
    <p:sldId id="789" r:id="rId8"/>
    <p:sldId id="790" r:id="rId9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逻辑回归初探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592796"/>
            <a:ext cx="10736212" cy="18362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39"/>
            <a:ext cx="10736212" cy="5142155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回顾线性回归的假设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00518-8D06-4842-BFDA-4128529A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80" y="3773548"/>
            <a:ext cx="6905625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B3DDC-6CA5-40B7-B0DB-EDBA517A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67" y="5459370"/>
            <a:ext cx="65722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14DC8-CA91-4D78-89D3-09121EAD5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99" r="-1368"/>
          <a:stretch/>
        </p:blipFill>
        <p:spPr>
          <a:xfrm>
            <a:off x="2717575" y="4414867"/>
            <a:ext cx="6256634" cy="5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：对于二分类问题，也就是说当模型输出（标签）取值为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时，线性回归还适用吗？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：二分类问题不是正态分布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难以用正态分布建模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：期望可能小于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或大于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，此时其含义难以解释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00518-8D06-4842-BFDA-4128529A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79" y="2733675"/>
            <a:ext cx="6905625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B3DDC-6CA5-40B7-B0DB-EDBA517A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66" y="4509120"/>
            <a:ext cx="65722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A14DC8-CA91-4D78-89D3-09121EAD5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99" r="-1368"/>
          <a:stretch/>
        </p:blipFill>
        <p:spPr>
          <a:xfrm>
            <a:off x="2717574" y="3429000"/>
            <a:ext cx="6256634" cy="5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逻辑回归初探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逻辑回归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，英文名称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，缩写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LR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逻辑回归的思路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：对线性模型的统计假设做一定的修正，使其适用于二分类问题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10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逻辑回归的模型设定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613893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是样本编号；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是标签；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是特征；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称为“权重”或“回归系数”；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constant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是常数项或截距项；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服从参数为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的伯努利分布。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映射到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7C28C-E68D-427E-BFB5-45EEF805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8" y="1543524"/>
            <a:ext cx="6867525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9F3A4-5321-44A4-BE13-F385BAB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91" y="3249320"/>
            <a:ext cx="6629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逻辑回归的模型设定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含有随机项的表达式：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基于期望的表达式：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映射到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这个函数是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sigmoid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函数，又叫逻辑函数。逻辑回归因此得名。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7C28C-E68D-427E-BFB5-45EEF805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8" y="1543524"/>
            <a:ext cx="6867525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39F3A4-5321-44A4-BE13-F385BAB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91" y="3249320"/>
            <a:ext cx="6629400" cy="657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04CE93-8778-4A9B-939B-374AFBB8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52" y="5283442"/>
            <a:ext cx="1942391" cy="10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获得逻辑回归模型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5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LogisticsRegression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获得逻辑回归模型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预测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回归系数以后，直接用构造用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函数构造相应表达式来预测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直接使用回归模型的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predict()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方法和</a:t>
            </a:r>
            <a:r>
              <a:rPr lang="en-US" altLang="zh-CN" sz="2400" dirty="0" err="1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predict_proba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方法。前者预测的是类别，后者预测的是概率。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68683</TotalTime>
  <Words>392</Words>
  <Application>Microsoft Office PowerPoint</Application>
  <PresentationFormat>自定义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——逻辑回归初探</vt:lpstr>
      <vt:lpstr>1. 逻辑回归初探</vt:lpstr>
      <vt:lpstr>1. 逻辑回归初探</vt:lpstr>
      <vt:lpstr>1. 逻辑回归初探</vt:lpstr>
      <vt:lpstr>1. 逻辑回归初探</vt:lpstr>
      <vt:lpstr>2. 逻辑回归的模型设定</vt:lpstr>
      <vt:lpstr>2. 逻辑回归的模型设定</vt:lpstr>
      <vt:lpstr>3. 使用Python获得逻辑回归模型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9051</cp:revision>
  <dcterms:modified xsi:type="dcterms:W3CDTF">2019-08-23T08:21:47Z</dcterms:modified>
</cp:coreProperties>
</file>