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03" r:id="rId2"/>
    <p:sldId id="753" r:id="rId3"/>
    <p:sldId id="754" r:id="rId4"/>
    <p:sldId id="755" r:id="rId5"/>
    <p:sldId id="773" r:id="rId6"/>
    <p:sldId id="762" r:id="rId7"/>
    <p:sldId id="763" r:id="rId8"/>
    <p:sldId id="764" r:id="rId9"/>
    <p:sldId id="765" r:id="rId10"/>
    <p:sldId id="766" r:id="rId11"/>
    <p:sldId id="767" r:id="rId12"/>
    <p:sldId id="768" r:id="rId13"/>
    <p:sldId id="769" r:id="rId14"/>
    <p:sldId id="770" r:id="rId15"/>
    <p:sldId id="771" r:id="rId16"/>
    <p:sldId id="778" r:id="rId17"/>
    <p:sldId id="779" r:id="rId18"/>
    <p:sldId id="780" r:id="rId19"/>
    <p:sldId id="781" r:id="rId20"/>
    <p:sldId id="772" r:id="rId21"/>
    <p:sldId id="782" r:id="rId22"/>
    <p:sldId id="783" r:id="rId23"/>
    <p:sldId id="774" r:id="rId24"/>
    <p:sldId id="784" r:id="rId25"/>
    <p:sldId id="775" r:id="rId26"/>
    <p:sldId id="776" r:id="rId27"/>
    <p:sldId id="777" r:id="rId28"/>
    <p:sldId id="785" r:id="rId29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85" d="100"/>
          <a:sy n="85" d="100"/>
        </p:scale>
        <p:origin x="1014" y="78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4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5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16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1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6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4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2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6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8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ust-ghtao/p/3587971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线性回归与机器学习基本概念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28985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两个回归方程的形式和优化目标均是相同的（最小二乘）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唯一区别在于，不包含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的方程可以认为是在包含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的方程的基础上增加一个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βn=0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的限制条件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" y="2780928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9" y="4235549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根据优化原理，带有限制条件的优化不可能优于不带有限制条件的优化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所以加入特征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后，训练集的均方误差一定会减小（或至少不变）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" y="2780928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9" y="4235549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7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从上面的讨论可以看到，线性模型中，特征越多，训练集的均方误差就越小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那么是不是特征越多越好，训练集的均方误差越小越好？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9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假设我们引入许多无关的噪音特征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由于特征增加，训练集的误差一定会减小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但是测试集的误差不一定会减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由于数据包含随机性，噪音特征前的系数不一定是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由此，训练集的预测值中也会包含噪音，因此测试集的误差会增大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也就是说，在线性回归模型中增加一个特征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，测试集的均方误差不一定减小，甚至可能增大。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7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过拟合的概念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由以上讨论可知，训练集损失函数的变化与测试集损失函数的变化并不总是一致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训练集损失函数减小，测试集损失函数反而增大的情况，在机器学习和数据科学中称为“过拟合”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也就是说，我们的模型过度拟合了训练集，但这个模型不具有良好的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泛化</a:t>
            </a:r>
            <a:r>
              <a:rPr lang="zh-CN" altLang="en-US" sz="2400" dirty="0">
                <a:latin typeface="+mj-ea"/>
                <a:ea typeface="+mj-ea"/>
              </a:rPr>
              <a:t>能力，在测试集上的表现不佳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645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欠拟合的概念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相反地，如果没有充分的将有用的特征加入模型，或者说模型的复杂程度不够，则称为“欠拟合”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如果一个模型在训练集上的损失函数都没有达到要求，我们很难期待这个模型在测试集上的表现能达到要求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249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一元函数的例子：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使用线性模型描述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之间的关系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随着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的平方项、三次方项、四次方项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......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的加入，训练集的拟合效果会越来越好，随着特征的不断增多，最终训练集的误差可以降为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当特征较少时，模型处于欠拟合状态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特征较多时，模型处于过拟合状态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处于欠拟合和过拟合状态的模型，在验证集和测试集上的预测能力均不是最优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7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训练集和验证集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测试集上的损失函数变化规律：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随着模型变的越来越复杂，训练集上的误差会一直降低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测试集上的误差往往在开始时降低，这一段是“欠拟合”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随着模型变的过度复杂，验证集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测试集上的误差不再降低，这一段是“过拟合”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整体上看，验证集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测试集误差与模型复杂度之间的关系呈现为</a:t>
            </a:r>
            <a:r>
              <a:rPr lang="en-US" altLang="zh-CN" sz="2400" dirty="0">
                <a:latin typeface="+mj-ea"/>
                <a:ea typeface="+mj-ea"/>
              </a:rPr>
              <a:t>U</a:t>
            </a:r>
            <a:r>
              <a:rPr lang="zh-CN" altLang="en-US" sz="2400" dirty="0">
                <a:latin typeface="+mj-ea"/>
                <a:ea typeface="+mj-ea"/>
              </a:rPr>
              <a:t>型曲线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机器学习的目标是在欠拟合和过拟合之间取得均衡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232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交叉验证：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在选择时不看训练集的指标，而是通过验证集的指标进行模型选择，这种方法叫做“交叉验证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交叉验证是确定过拟合和欠拟合之间平衡点的可靠方法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57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5273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方差偏差均衡：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从统计学的角度考虑，验证集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测试集上的误差可以拆解为两个部分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第一部分是由模型设定错误所导致的误差，这一部分称为“偏差”（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bias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），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另一部分是由数据集的随机性、数据量不足所导致的模型估计的误差，这一部分称为“方差”（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随着模型变的越来越复杂，由模型设定导致的误差会一直减小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由数据集的随机性、数据量不足所导致的模型估计的误差会逐渐增大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验证集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测试集上的误差呈现的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型曲线即是这两部分叠加的效果。（附：打靶的例子）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8"/>
            <a:ext cx="10736212" cy="4939145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在数据挖掘竞赛中，选手会获得一个带标签的数据集，用来训练模型，这个数据集叫做“训练集”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同时，赛方会保留一个标签不公布的“测试集”，由选手提交答案，由赛方根据预测的准确程度来评分，评定选手算法的预测能力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一般来说，真正的“测试集”评分要到比赛结束时才会公布，以避免选手多次提交不同的答案来过拟合测试集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在大部分比赛中，会分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两个测试集，其中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测试集供大家平时提交测试使用，即时返回分数；而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测试集在比赛结束时才会公布分数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4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使用其他机器学习模型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常用机器学习模型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集成学习模型（基于决策树的模型，包括随机森林和</a:t>
            </a:r>
            <a:r>
              <a:rPr lang="en-US" altLang="zh-CN" sz="2400" dirty="0">
                <a:latin typeface="+mj-ea"/>
                <a:ea typeface="+mj-ea"/>
              </a:rPr>
              <a:t>GBDT</a:t>
            </a:r>
            <a:r>
              <a:rPr lang="zh-CN" altLang="en-US" sz="2400" dirty="0">
                <a:latin typeface="+mj-ea"/>
                <a:ea typeface="+mj-ea"/>
              </a:rPr>
              <a:t>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深度学习模型（神经网络）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使用其他机器学习模型</a:t>
            </a:r>
            <a:r>
              <a:rPr lang="zh-CN" altLang="en-US" sz="2400" dirty="0">
                <a:latin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在详细的了解这些模型之前，不妨把这些模型当成“黑箱模型”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与线性回归模型一样，这些模型的输入特征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，输出是标签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模型会自动的学习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的关系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这些模型可以更好的描述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之间的关系，特别是非线性关系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在不了解这些模型的原理的情况下，同样可以应用这些模型进行预测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637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使用其他机器学习模型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模型选择指引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集成学习模型（基于决策树的模型，包括随机森林和</a:t>
            </a:r>
            <a:r>
              <a:rPr lang="en-US" altLang="zh-CN" sz="2400" dirty="0">
                <a:latin typeface="+mj-ea"/>
                <a:ea typeface="+mj-ea"/>
              </a:rPr>
              <a:t>GBDT</a:t>
            </a:r>
            <a:r>
              <a:rPr lang="zh-CN" altLang="en-US" sz="2400" dirty="0">
                <a:latin typeface="+mj-ea"/>
                <a:ea typeface="+mj-ea"/>
              </a:rPr>
              <a:t>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深度学习模型（神经网络）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从上到下，模型复杂程度逐步增加，需要的数据量也逐步增加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61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机器学习项目的流程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将手头的问题转化为机器学习问题（一般是预测问题）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收集可用数据，划分训练集、验证集、测试集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建模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评估和再优化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789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作业：局部加权线性回归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另一种使用线性回归对非线性关系建模的方法是“局部加权线性回归”（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Locally weighted linear regression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关于局部加权线性回归，可参考吴恩达斯坦福机器学习公开课的课件，也可参考相关中文博客，例如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https://www.cnblogs.com/hust-ghtao/p/3587971.html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局部加权线性回归在要预测的点附近使用线性回归逼近非线性关系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局部加权线性回归在局部上是线性的，在全局上是非线性的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作业：局部加权线性回归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局部加权线性回归的优化目标：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其中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wi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由待预测样本与训练集中样本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的距离得到。距离越大，权重越低。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常用权重表达式：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4B1E5E-6C29-48C1-AB3A-F8342B62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4674953"/>
            <a:ext cx="2387774" cy="9535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DEA670-BEEC-44E6-9B6A-0DD8A3BB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1706280"/>
            <a:ext cx="1668929" cy="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作业：局部加权线性回归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：局部加权线性回归有什么缺点？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656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作业：局部加权线性回归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：局部加权线性回归有什么缺点？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答案：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对于线性回归模型，预测时只需要回归方程的系数即可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局部加权线性回归在预测时仍然需要访问训练集，并且每次预测时都要重新估计回归方程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这样做的成本非常高，在大数据时代，这样的做法甚至可能完全无法实现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687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作业：局部加权线性回归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作业题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：基于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LinearRegression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，实现一个局部加权线性回归模型，并发布到个人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页面。需包含完整的说明文档。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计算待预测样本和训练集中样本点的距离，并转化为权重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使用线性回归模型给出一个待预测样本的预测值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使用循环给出每一个样本的预测值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4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模型调参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72190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局部加权线性回归是我们接触的第一个需要调参的模型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权重衰减系数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是一个影响预测精度，需要根据具体的应用场景调整的参数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模型调参的目标是在过拟合和欠拟合之前取得平衡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非常大时，模型等同于普通线性回归，模型处于欠拟合状态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非常小时，模型对于邻近样本点给予了非常大的权重，模型处于过拟合状态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模型调参应使用交叉验证，即以以验证集的表现作为调参标准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作业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：使用局部加权线性回归预测身高数据集，并寻找最优参数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k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2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测试集的真正含义是，一个预先保留的、对于机器学习算法和工程师均不可见的带标签数据集，用来评测机器学习的泛化预测能力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以此为标准来说，测试集标签需要对比赛选手绝对不可见，大部分比赛的做法也是遵从这一原则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在建模过程中，由于测试集不可见，选手需要一个属于自己的“测试集”，用来在建模的过程中进行初步评估、模型选择、特征选择、模型优化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对于此，一般的做法是从训练集中分离出一部分数据，用作建模过程中的评估。这一部分数据称为“验证集”</a:t>
            </a:r>
            <a:endParaRPr lang="en-US" altLang="zh-CN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6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在机器学习建模流程中，一个完整的数据集会划分成三个部分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测试集是对工程师和模型都绝对不可见的数据，用来评估模型的最终表现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训练集用来训练模型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验证集用来进行模型比较和选择</a:t>
            </a:r>
            <a:endParaRPr lang="en-US" altLang="zh-CN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76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使用线性回归描述非线性关系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线性回归也有能力描述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之间非线性的关系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举例来说，在方程中同时加入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square(x)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，就可以描述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型的非线性关系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在线性回归中，常见的增加非线性关系的方法包括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平方、平方根、对数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等等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还可以对在不同特征之间增加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交互项</a:t>
            </a: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对于一个变量的回归问题来说，对特征进行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分桶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，几乎可以实现对任何函数形式的拟合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对原始特征进行缺失值填充、函数变换、分桶等操作称属于“特征工程”的一部分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8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：从目标函数最优化的角度考虑，从逻辑上即可说明，不需要复杂的数学证明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：从目标函数最优化的角度考虑，从逻辑上即可说明，不需要复杂的数学证明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：不论是否包含特征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，线性回归模型求解的目标函数都是相同的。不包含特征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的模型，可以认为是在包含特征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的模型上增加了一个限制条件：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的系数为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答案：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是的，向线性回归模型中增加特征后，训练集的均方误差一定会减小。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91" y="3670585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9" y="5085184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65363</TotalTime>
  <Words>2216</Words>
  <Application>Microsoft Office PowerPoint</Application>
  <PresentationFormat>自定义</PresentationFormat>
  <Paragraphs>222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——线性回归与机器学习基本概念</vt:lpstr>
      <vt:lpstr>1. 训练集、测试集、验证集</vt:lpstr>
      <vt:lpstr>1. 训练集、测试集、验证集</vt:lpstr>
      <vt:lpstr>1. 训练集、测试集、验证集</vt:lpstr>
      <vt:lpstr>2. 使用线性回归描述非线性关系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4. 使用其他机器学习模型</vt:lpstr>
      <vt:lpstr>4. 使用其他机器学习模型</vt:lpstr>
      <vt:lpstr>5. 机器学习项目的流程</vt:lpstr>
      <vt:lpstr>6. 作业：局部加权线性回归</vt:lpstr>
      <vt:lpstr>6. 作业：局部加权线性回归</vt:lpstr>
      <vt:lpstr>6. 作业：局部加权线性回归</vt:lpstr>
      <vt:lpstr>6. 作业：局部加权线性回归</vt:lpstr>
      <vt:lpstr>6. 作业：局部加权线性回归</vt:lpstr>
      <vt:lpstr>7. 模型调参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EDZ</dc:creator>
  <cp:lastModifiedBy>EDZ</cp:lastModifiedBy>
  <cp:revision>9038</cp:revision>
  <dcterms:modified xsi:type="dcterms:W3CDTF">2019-08-23T08:22:18Z</dcterms:modified>
</cp:coreProperties>
</file>