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3" r:id="rId5"/>
    <p:sldId id="261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8" autoAdjust="0"/>
    <p:restoredTop sz="94576" autoAdjust="0"/>
  </p:normalViewPr>
  <p:slideViewPr>
    <p:cSldViewPr snapToGrid="0" snapToObjects="1">
      <p:cViewPr>
        <p:scale>
          <a:sx n="140" d="100"/>
          <a:sy n="140" d="100"/>
        </p:scale>
        <p:origin x="-16" y="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443-F6E7-5349-AE76-B169471211D0}" type="datetimeFigureOut">
              <a:t>19.07.15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451-5ABA-3240-A6A2-F5D5AF255CC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61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443-F6E7-5349-AE76-B169471211D0}" type="datetimeFigureOut">
              <a:t>19.07.15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451-5ABA-3240-A6A2-F5D5AF255CC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9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443-F6E7-5349-AE76-B169471211D0}" type="datetimeFigureOut">
              <a:t>19.07.15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451-5ABA-3240-A6A2-F5D5AF255CC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89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443-F6E7-5349-AE76-B169471211D0}" type="datetimeFigureOut">
              <a:t>19.07.15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451-5ABA-3240-A6A2-F5D5AF255CC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82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443-F6E7-5349-AE76-B169471211D0}" type="datetimeFigureOut">
              <a:t>19.07.15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451-5ABA-3240-A6A2-F5D5AF255CC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72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443-F6E7-5349-AE76-B169471211D0}" type="datetimeFigureOut">
              <a:t>19.07.15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451-5ABA-3240-A6A2-F5D5AF255CC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64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443-F6E7-5349-AE76-B169471211D0}" type="datetimeFigureOut">
              <a:t>19.07.15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451-5ABA-3240-A6A2-F5D5AF255CC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93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443-F6E7-5349-AE76-B169471211D0}" type="datetimeFigureOut">
              <a:t>19.07.15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451-5ABA-3240-A6A2-F5D5AF255CC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78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443-F6E7-5349-AE76-B169471211D0}" type="datetimeFigureOut">
              <a:t>19.07.15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451-5ABA-3240-A6A2-F5D5AF255CC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64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443-F6E7-5349-AE76-B169471211D0}" type="datetimeFigureOut">
              <a:t>19.07.15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451-5ABA-3240-A6A2-F5D5AF255CC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43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443-F6E7-5349-AE76-B169471211D0}" type="datetimeFigureOut">
              <a:t>19.07.15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451-5ABA-3240-A6A2-F5D5AF255CC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5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F443-F6E7-5349-AE76-B169471211D0}" type="datetimeFigureOut">
              <a:t>19.07.15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9451-5ABA-3240-A6A2-F5D5AF255CC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96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Альтернативный процесс 3"/>
          <p:cNvSpPr/>
          <p:nvPr/>
        </p:nvSpPr>
        <p:spPr>
          <a:xfrm>
            <a:off x="3386506" y="2608089"/>
            <a:ext cx="2045867" cy="50893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/>
                <a:cs typeface="Consolas"/>
              </a:rPr>
              <a:t>“readable”</a:t>
            </a:r>
            <a:endParaRPr lang="ru-RU">
              <a:latin typeface="Consolas"/>
              <a:cs typeface="Consolas"/>
            </a:endParaRPr>
          </a:p>
        </p:txBody>
      </p:sp>
      <p:sp>
        <p:nvSpPr>
          <p:cNvPr id="5" name="Альтернативный процесс 4"/>
          <p:cNvSpPr/>
          <p:nvPr/>
        </p:nvSpPr>
        <p:spPr>
          <a:xfrm>
            <a:off x="3302068" y="3578364"/>
            <a:ext cx="2214743" cy="50893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/>
                <a:cs typeface="Consolas"/>
              </a:rPr>
              <a:t>data = read()</a:t>
            </a:r>
            <a:endParaRPr lang="ru-RU">
              <a:latin typeface="Consolas"/>
              <a:cs typeface="Consolas"/>
            </a:endParaRPr>
          </a:p>
        </p:txBody>
      </p:sp>
      <p:sp>
        <p:nvSpPr>
          <p:cNvPr id="6" name="Альтернативный процесс 5"/>
          <p:cNvSpPr/>
          <p:nvPr/>
        </p:nvSpPr>
        <p:spPr>
          <a:xfrm>
            <a:off x="3386506" y="4645619"/>
            <a:ext cx="2045867" cy="50893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/>
                <a:cs typeface="Consolas"/>
              </a:rPr>
              <a:t>“end”</a:t>
            </a:r>
            <a:endParaRPr lang="ru-RU">
              <a:latin typeface="Consolas"/>
              <a:cs typeface="Consolas"/>
            </a:endParaRPr>
          </a:p>
        </p:txBody>
      </p:sp>
      <p:sp>
        <p:nvSpPr>
          <p:cNvPr id="11" name="Выгнутая вправо стрелка 10"/>
          <p:cNvSpPr/>
          <p:nvPr/>
        </p:nvSpPr>
        <p:spPr>
          <a:xfrm rot="10800000">
            <a:off x="2385069" y="2602561"/>
            <a:ext cx="734923" cy="1375539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2" name="Процесс 11"/>
          <p:cNvSpPr/>
          <p:nvPr/>
        </p:nvSpPr>
        <p:spPr>
          <a:xfrm>
            <a:off x="2731034" y="1493103"/>
            <a:ext cx="3356810" cy="603011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/>
                <a:cs typeface="Consolas"/>
              </a:rPr>
              <a:t>new stream.Readable</a:t>
            </a:r>
            <a:endParaRPr lang="ru-RU">
              <a:latin typeface="Consolas"/>
              <a:cs typeface="Consolas"/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4270400" y="2215613"/>
            <a:ext cx="278078" cy="274136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Consolas"/>
              <a:cs typeface="Consolas"/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4270400" y="3214603"/>
            <a:ext cx="278078" cy="274136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Consolas"/>
              <a:cs typeface="Consolas"/>
            </a:endParaRPr>
          </a:p>
        </p:txBody>
      </p:sp>
      <p:sp>
        <p:nvSpPr>
          <p:cNvPr id="15" name="Стрелка вниз 14"/>
          <p:cNvSpPr/>
          <p:nvPr/>
        </p:nvSpPr>
        <p:spPr>
          <a:xfrm>
            <a:off x="4270400" y="4239266"/>
            <a:ext cx="278078" cy="274136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Consolas"/>
              <a:cs typeface="Consolas"/>
            </a:endParaRPr>
          </a:p>
        </p:txBody>
      </p:sp>
      <p:sp>
        <p:nvSpPr>
          <p:cNvPr id="36" name="Молния 35"/>
          <p:cNvSpPr/>
          <p:nvPr/>
        </p:nvSpPr>
        <p:spPr>
          <a:xfrm>
            <a:off x="5962639" y="2304067"/>
            <a:ext cx="984566" cy="1045138"/>
          </a:xfrm>
          <a:prstGeom prst="lightningBol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7" name="Альтернативный процесс 36"/>
          <p:cNvSpPr/>
          <p:nvPr/>
        </p:nvSpPr>
        <p:spPr>
          <a:xfrm>
            <a:off x="6112845" y="3472086"/>
            <a:ext cx="1820922" cy="50893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/>
                <a:cs typeface="Consolas"/>
              </a:rPr>
              <a:t>destroy()</a:t>
            </a:r>
            <a:endParaRPr lang="ru-RU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6190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Альтернативный процесс 3"/>
          <p:cNvSpPr/>
          <p:nvPr/>
        </p:nvSpPr>
        <p:spPr>
          <a:xfrm>
            <a:off x="3581329" y="2789220"/>
            <a:ext cx="1406507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“readable”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5" name="Альтернативный процесс 4"/>
          <p:cNvSpPr/>
          <p:nvPr/>
        </p:nvSpPr>
        <p:spPr>
          <a:xfrm>
            <a:off x="3581329" y="3759495"/>
            <a:ext cx="1406507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read()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6" name="Альтернативный процесс 5"/>
          <p:cNvSpPr/>
          <p:nvPr/>
        </p:nvSpPr>
        <p:spPr>
          <a:xfrm>
            <a:off x="3581329" y="4717510"/>
            <a:ext cx="1406507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“end”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8" name="Процесс 7"/>
          <p:cNvSpPr/>
          <p:nvPr/>
        </p:nvSpPr>
        <p:spPr>
          <a:xfrm>
            <a:off x="3130701" y="1048116"/>
            <a:ext cx="2307763" cy="460248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new fs.ReadStream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4188995" y="2437709"/>
            <a:ext cx="191175" cy="20923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Consolas"/>
              <a:cs typeface="Consolas"/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4188995" y="3382079"/>
            <a:ext cx="191175" cy="20923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Consolas"/>
              <a:cs typeface="Consolas"/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4188995" y="4365259"/>
            <a:ext cx="191175" cy="20923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Consolas"/>
              <a:cs typeface="Consolas"/>
            </a:endParaRPr>
          </a:p>
        </p:txBody>
      </p:sp>
      <p:sp>
        <p:nvSpPr>
          <p:cNvPr id="12" name="Молния 11"/>
          <p:cNvSpPr/>
          <p:nvPr/>
        </p:nvSpPr>
        <p:spPr>
          <a:xfrm>
            <a:off x="5268026" y="2742528"/>
            <a:ext cx="914400" cy="1183091"/>
          </a:xfrm>
          <a:prstGeom prst="lightningBol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Альтернативный процесс 12"/>
          <p:cNvSpPr/>
          <p:nvPr/>
        </p:nvSpPr>
        <p:spPr>
          <a:xfrm>
            <a:off x="5438464" y="4120538"/>
            <a:ext cx="1522607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destroy()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14" name="Альтернативный процесс 13"/>
          <p:cNvSpPr/>
          <p:nvPr/>
        </p:nvSpPr>
        <p:spPr>
          <a:xfrm>
            <a:off x="3581329" y="1904864"/>
            <a:ext cx="1406507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0000"/>
                </a:solidFill>
                <a:latin typeface="Consolas"/>
                <a:cs typeface="Consolas"/>
              </a:rPr>
              <a:t>“open”</a:t>
            </a:r>
            <a:endParaRPr lang="ru-RU" sz="14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5" name="Стрелка вниз 14"/>
          <p:cNvSpPr/>
          <p:nvPr/>
        </p:nvSpPr>
        <p:spPr>
          <a:xfrm>
            <a:off x="4188995" y="1624189"/>
            <a:ext cx="191175" cy="20923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Consolas"/>
              <a:cs typeface="Consolas"/>
            </a:endParaRPr>
          </a:p>
        </p:txBody>
      </p:sp>
      <p:sp>
        <p:nvSpPr>
          <p:cNvPr id="16" name="Альтернативный процесс 15"/>
          <p:cNvSpPr/>
          <p:nvPr/>
        </p:nvSpPr>
        <p:spPr>
          <a:xfrm>
            <a:off x="3581329" y="5618896"/>
            <a:ext cx="1406507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0000"/>
                </a:solidFill>
                <a:latin typeface="Consolas"/>
                <a:cs typeface="Consolas"/>
              </a:rPr>
              <a:t>“close”</a:t>
            </a:r>
            <a:endParaRPr lang="ru-RU" sz="14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7" name="Стрелка вниз 16"/>
          <p:cNvSpPr/>
          <p:nvPr/>
        </p:nvSpPr>
        <p:spPr>
          <a:xfrm>
            <a:off x="4188995" y="5338221"/>
            <a:ext cx="191175" cy="20923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Consolas"/>
              <a:cs typeface="Consolas"/>
            </a:endParaRPr>
          </a:p>
        </p:txBody>
      </p:sp>
      <p:sp>
        <p:nvSpPr>
          <p:cNvPr id="18" name="Молния 17"/>
          <p:cNvSpPr/>
          <p:nvPr/>
        </p:nvSpPr>
        <p:spPr>
          <a:xfrm flipH="1">
            <a:off x="5242893" y="4692089"/>
            <a:ext cx="636931" cy="820392"/>
          </a:xfrm>
          <a:prstGeom prst="lightningBol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Consolas"/>
              <a:cs typeface="Consolas"/>
            </a:endParaRPr>
          </a:p>
        </p:txBody>
      </p:sp>
      <p:sp>
        <p:nvSpPr>
          <p:cNvPr id="19" name="Выгнутая вправо стрелка 18"/>
          <p:cNvSpPr/>
          <p:nvPr/>
        </p:nvSpPr>
        <p:spPr>
          <a:xfrm rot="10800000">
            <a:off x="2878076" y="2875739"/>
            <a:ext cx="505250" cy="1049880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2123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Альтернативный процесс 3"/>
          <p:cNvSpPr/>
          <p:nvPr/>
        </p:nvSpPr>
        <p:spPr>
          <a:xfrm>
            <a:off x="3607225" y="2642582"/>
            <a:ext cx="1406507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write(data)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5" name="Альтернативный процесс 4"/>
          <p:cNvSpPr/>
          <p:nvPr/>
        </p:nvSpPr>
        <p:spPr>
          <a:xfrm>
            <a:off x="3607225" y="4762042"/>
            <a:ext cx="1406507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end([data])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6" name="Процесс 5"/>
          <p:cNvSpPr/>
          <p:nvPr/>
        </p:nvSpPr>
        <p:spPr>
          <a:xfrm>
            <a:off x="3156597" y="1609527"/>
            <a:ext cx="2307763" cy="460248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new stream.Writable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4214891" y="2222796"/>
            <a:ext cx="191175" cy="20923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Consolas"/>
              <a:cs typeface="Consolas"/>
            </a:endParaRPr>
          </a:p>
        </p:txBody>
      </p:sp>
      <p:sp>
        <p:nvSpPr>
          <p:cNvPr id="8" name="Стрелка вниз 7"/>
          <p:cNvSpPr/>
          <p:nvPr/>
        </p:nvSpPr>
        <p:spPr>
          <a:xfrm>
            <a:off x="4214891" y="4300551"/>
            <a:ext cx="191175" cy="20923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Consolas"/>
              <a:cs typeface="Consolas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3673311" y="3190601"/>
            <a:ext cx="466477" cy="42175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5077" y="3100475"/>
            <a:ext cx="57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nsolas"/>
                <a:cs typeface="Consolas"/>
              </a:rPr>
              <a:t>true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11" name="Альтернативный процесс 10"/>
          <p:cNvSpPr/>
          <p:nvPr/>
        </p:nvSpPr>
        <p:spPr>
          <a:xfrm>
            <a:off x="4419731" y="3734593"/>
            <a:ext cx="1406507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“drain”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9904" y="3143146"/>
            <a:ext cx="678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nsolas"/>
                <a:cs typeface="Consolas"/>
              </a:rPr>
              <a:t>false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14" name="Выгнутая вправо стрелка 13"/>
          <p:cNvSpPr/>
          <p:nvPr/>
        </p:nvSpPr>
        <p:spPr>
          <a:xfrm rot="10800000">
            <a:off x="2945566" y="2642582"/>
            <a:ext cx="505250" cy="1020101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solidFill>
                <a:schemeClr val="tx1"/>
              </a:solidFill>
              <a:latin typeface="Consolas"/>
              <a:cs typeface="Consolas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4483359" y="3200493"/>
            <a:ext cx="432584" cy="43147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5497" y="3707070"/>
            <a:ext cx="1358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>
                <a:latin typeface="Consolas"/>
                <a:cs typeface="Consolas"/>
              </a:rPr>
              <a:t>данные </a:t>
            </a:r>
          </a:p>
          <a:p>
            <a:pPr algn="ctr"/>
            <a:r>
              <a:rPr lang="ru-RU" sz="1400">
                <a:latin typeface="Consolas"/>
                <a:cs typeface="Consolas"/>
              </a:rPr>
              <a:t>записаны*</a:t>
            </a:r>
          </a:p>
        </p:txBody>
      </p:sp>
      <p:sp>
        <p:nvSpPr>
          <p:cNvPr id="21" name="Выгнутая вправо стрелка 20"/>
          <p:cNvSpPr/>
          <p:nvPr/>
        </p:nvSpPr>
        <p:spPr>
          <a:xfrm rot="10800000" flipH="1">
            <a:off x="5282457" y="2611870"/>
            <a:ext cx="543781" cy="1020101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22" name="Молния 21"/>
          <p:cNvSpPr/>
          <p:nvPr/>
        </p:nvSpPr>
        <p:spPr>
          <a:xfrm>
            <a:off x="5182502" y="4392996"/>
            <a:ext cx="914400" cy="1183091"/>
          </a:xfrm>
          <a:prstGeom prst="lightningBol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Consolas"/>
              <a:cs typeface="Consolas"/>
            </a:endParaRPr>
          </a:p>
        </p:txBody>
      </p:sp>
      <p:sp>
        <p:nvSpPr>
          <p:cNvPr id="23" name="Альтернативный процесс 22"/>
          <p:cNvSpPr/>
          <p:nvPr/>
        </p:nvSpPr>
        <p:spPr>
          <a:xfrm>
            <a:off x="5469257" y="5672370"/>
            <a:ext cx="1522607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destroy()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24" name="Альтернативный процесс 23"/>
          <p:cNvSpPr/>
          <p:nvPr/>
        </p:nvSpPr>
        <p:spPr>
          <a:xfrm>
            <a:off x="3607225" y="5665467"/>
            <a:ext cx="1406507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“finish”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25" name="Стрелка вниз 24"/>
          <p:cNvSpPr/>
          <p:nvPr/>
        </p:nvSpPr>
        <p:spPr>
          <a:xfrm>
            <a:off x="4214891" y="5285906"/>
            <a:ext cx="191175" cy="20923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1698" y="723689"/>
            <a:ext cx="2227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stream.Writable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92267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Альтернативный процесс 3"/>
          <p:cNvSpPr/>
          <p:nvPr/>
        </p:nvSpPr>
        <p:spPr>
          <a:xfrm>
            <a:off x="3670101" y="3276815"/>
            <a:ext cx="1406507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write(data)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5" name="Альтернативный процесс 4"/>
          <p:cNvSpPr/>
          <p:nvPr/>
        </p:nvSpPr>
        <p:spPr>
          <a:xfrm>
            <a:off x="3670101" y="4153670"/>
            <a:ext cx="1406507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“drain”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6" name="Процесс 5"/>
          <p:cNvSpPr/>
          <p:nvPr/>
        </p:nvSpPr>
        <p:spPr>
          <a:xfrm>
            <a:off x="3219473" y="1588320"/>
            <a:ext cx="2307763" cy="460248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new fs.WriteStream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4277767" y="2925304"/>
            <a:ext cx="191175" cy="20923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Consolas"/>
              <a:cs typeface="Consolas"/>
            </a:endParaRPr>
          </a:p>
        </p:txBody>
      </p:sp>
      <p:sp>
        <p:nvSpPr>
          <p:cNvPr id="8" name="Стрелка вниз 7"/>
          <p:cNvSpPr/>
          <p:nvPr/>
        </p:nvSpPr>
        <p:spPr>
          <a:xfrm>
            <a:off x="4277767" y="3787764"/>
            <a:ext cx="191175" cy="20923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Consolas"/>
              <a:cs typeface="Consolas"/>
            </a:endParaRPr>
          </a:p>
        </p:txBody>
      </p:sp>
      <p:sp>
        <p:nvSpPr>
          <p:cNvPr id="18" name="Молния 17"/>
          <p:cNvSpPr/>
          <p:nvPr/>
        </p:nvSpPr>
        <p:spPr>
          <a:xfrm>
            <a:off x="5199539" y="3427019"/>
            <a:ext cx="584959" cy="964889"/>
          </a:xfrm>
          <a:prstGeom prst="lightningBol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Consolas"/>
              <a:cs typeface="Consolas"/>
            </a:endParaRPr>
          </a:p>
        </p:txBody>
      </p:sp>
      <p:sp>
        <p:nvSpPr>
          <p:cNvPr id="19" name="Альтернативный процесс 18"/>
          <p:cNvSpPr/>
          <p:nvPr/>
        </p:nvSpPr>
        <p:spPr>
          <a:xfrm>
            <a:off x="5331698" y="4477854"/>
            <a:ext cx="1522607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destroy()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20" name="Альтернативный процесс 19"/>
          <p:cNvSpPr/>
          <p:nvPr/>
        </p:nvSpPr>
        <p:spPr>
          <a:xfrm>
            <a:off x="3670101" y="5111715"/>
            <a:ext cx="1406507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“finish”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21" name="Стрелка вниз 20"/>
          <p:cNvSpPr/>
          <p:nvPr/>
        </p:nvSpPr>
        <p:spPr>
          <a:xfrm>
            <a:off x="4277767" y="4732154"/>
            <a:ext cx="191175" cy="20923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Consolas"/>
              <a:cs typeface="Consolas"/>
            </a:endParaRPr>
          </a:p>
        </p:txBody>
      </p:sp>
      <p:sp>
        <p:nvSpPr>
          <p:cNvPr id="22" name="Альтернативный процесс 21"/>
          <p:cNvSpPr/>
          <p:nvPr/>
        </p:nvSpPr>
        <p:spPr>
          <a:xfrm>
            <a:off x="3670101" y="5974175"/>
            <a:ext cx="1406507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0000"/>
                </a:solidFill>
                <a:latin typeface="Consolas"/>
                <a:cs typeface="Consolas"/>
              </a:rPr>
              <a:t>“close”</a:t>
            </a:r>
            <a:endParaRPr lang="ru-RU" sz="14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3" name="Альтернативный процесс 22"/>
          <p:cNvSpPr/>
          <p:nvPr/>
        </p:nvSpPr>
        <p:spPr>
          <a:xfrm>
            <a:off x="3670101" y="2402074"/>
            <a:ext cx="1406507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0000"/>
                </a:solidFill>
                <a:latin typeface="Consolas"/>
                <a:cs typeface="Consolas"/>
              </a:rPr>
              <a:t>“open”</a:t>
            </a:r>
            <a:endParaRPr lang="ru-RU" sz="14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24" name="Стрелка вниз 23"/>
          <p:cNvSpPr/>
          <p:nvPr/>
        </p:nvSpPr>
        <p:spPr>
          <a:xfrm>
            <a:off x="4277767" y="5640460"/>
            <a:ext cx="191175" cy="20923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Consolas"/>
              <a:cs typeface="Consolas"/>
            </a:endParaRPr>
          </a:p>
        </p:txBody>
      </p:sp>
      <p:sp>
        <p:nvSpPr>
          <p:cNvPr id="25" name="Стрелка вниз 24"/>
          <p:cNvSpPr/>
          <p:nvPr/>
        </p:nvSpPr>
        <p:spPr>
          <a:xfrm>
            <a:off x="4277767" y="2121399"/>
            <a:ext cx="191175" cy="20923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Consolas"/>
              <a:cs typeface="Consolas"/>
            </a:endParaRPr>
          </a:p>
        </p:txBody>
      </p:sp>
      <p:sp>
        <p:nvSpPr>
          <p:cNvPr id="26" name="Молния 25"/>
          <p:cNvSpPr/>
          <p:nvPr/>
        </p:nvSpPr>
        <p:spPr>
          <a:xfrm flipH="1">
            <a:off x="5336065" y="4970273"/>
            <a:ext cx="636931" cy="820392"/>
          </a:xfrm>
          <a:prstGeom prst="lightningBol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Consolas"/>
              <a:cs typeface="Consolas"/>
            </a:endParaRPr>
          </a:p>
        </p:txBody>
      </p:sp>
      <p:sp>
        <p:nvSpPr>
          <p:cNvPr id="37" name="Выгнутая вправо стрелка 36"/>
          <p:cNvSpPr/>
          <p:nvPr/>
        </p:nvSpPr>
        <p:spPr>
          <a:xfrm rot="10800000">
            <a:off x="2966848" y="3337146"/>
            <a:ext cx="505250" cy="1049880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9993" y="368659"/>
            <a:ext cx="5938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/>
              <a:t>Особенности</a:t>
            </a:r>
          </a:p>
          <a:p>
            <a:pPr algn="ctr"/>
            <a:r>
              <a:rPr lang="ru-RU" sz="2400">
                <a:latin typeface="Consolas"/>
                <a:cs typeface="Consolas"/>
              </a:rPr>
              <a:t> </a:t>
            </a:r>
            <a:r>
              <a:rPr lang="en-US" sz="2400">
                <a:latin typeface="Consolas"/>
                <a:cs typeface="Consolas"/>
              </a:rPr>
              <a:t>fs.WriteStream &lt;&lt; stream.Writable</a:t>
            </a:r>
            <a:endParaRPr lang="ru-RU" sz="2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981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810193" y="2248562"/>
            <a:ext cx="3154397" cy="148734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Альтернативный процесс 3"/>
          <p:cNvSpPr/>
          <p:nvPr/>
        </p:nvSpPr>
        <p:spPr>
          <a:xfrm>
            <a:off x="3244016" y="2349511"/>
            <a:ext cx="1638644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req.“readable”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6" name="Альтернативный процесс 5"/>
          <p:cNvSpPr/>
          <p:nvPr/>
        </p:nvSpPr>
        <p:spPr>
          <a:xfrm>
            <a:off x="2690969" y="4158759"/>
            <a:ext cx="2329768" cy="848671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>
                <a:latin typeface="Consolas"/>
                <a:cs typeface="Consolas"/>
              </a:rPr>
              <a:t>req</a:t>
            </a:r>
            <a:r>
              <a:rPr lang="en-US" sz="1400" dirty="0">
                <a:latin typeface="Consolas"/>
                <a:cs typeface="Consolas"/>
              </a:rPr>
              <a:t>.“end</a:t>
            </a:r>
            <a:r>
              <a:rPr lang="en-US" sz="1400" dirty="0" smtClean="0">
                <a:latin typeface="Consolas"/>
                <a:cs typeface="Consolas"/>
              </a:rPr>
              <a:t>” </a:t>
            </a:r>
            <a:endParaRPr lang="ru-RU" sz="1400" dirty="0" smtClean="0">
              <a:latin typeface="Consolas"/>
              <a:cs typeface="Consolas"/>
            </a:endParaRPr>
          </a:p>
          <a:p>
            <a:pPr algn="ctr"/>
            <a:r>
              <a:rPr lang="ru-RU" sz="1000" dirty="0" smtClean="0">
                <a:latin typeface="Calibri"/>
                <a:cs typeface="Calibri"/>
              </a:rPr>
              <a:t>если не был </a:t>
            </a:r>
            <a:r>
              <a:rPr lang="en-US" sz="1000" dirty="0" err="1" smtClean="0">
                <a:latin typeface="Calibri"/>
                <a:cs typeface="Calibri"/>
              </a:rPr>
              <a:t>res.end</a:t>
            </a:r>
            <a:r>
              <a:rPr lang="en-US" sz="1000" dirty="0" smtClean="0">
                <a:latin typeface="Calibri"/>
                <a:cs typeface="Calibri"/>
              </a:rPr>
              <a:t> </a:t>
            </a:r>
            <a:r>
              <a:rPr lang="ru-RU" sz="1000" dirty="0" smtClean="0">
                <a:latin typeface="Calibri"/>
                <a:cs typeface="Calibri"/>
              </a:rPr>
              <a:t>до полного чтения</a:t>
            </a:r>
            <a:endParaRPr lang="en-US" sz="1000" dirty="0" smtClean="0">
              <a:latin typeface="Calibri"/>
              <a:cs typeface="Calibri"/>
            </a:endParaRPr>
          </a:p>
          <a:p>
            <a:pPr algn="ctr"/>
            <a:endParaRPr lang="en-US" sz="1000" dirty="0">
              <a:latin typeface="Calibri"/>
              <a:cs typeface="Calibri"/>
            </a:endParaRPr>
          </a:p>
          <a:p>
            <a:pPr algn="ctr"/>
            <a:r>
              <a:rPr lang="en-US" sz="1400" dirty="0" err="1">
                <a:latin typeface="Consolas"/>
                <a:cs typeface="Consolas"/>
              </a:rPr>
              <a:t>res.“finish</a:t>
            </a:r>
            <a:r>
              <a:rPr lang="en-US" sz="1400" dirty="0">
                <a:latin typeface="Consolas"/>
                <a:cs typeface="Consolas"/>
              </a:rPr>
              <a:t>”</a:t>
            </a:r>
            <a:endParaRPr lang="ru-RU" sz="1400" dirty="0">
              <a:latin typeface="Consolas"/>
              <a:cs typeface="Consolas"/>
            </a:endParaRPr>
          </a:p>
        </p:txBody>
      </p:sp>
      <p:sp>
        <p:nvSpPr>
          <p:cNvPr id="8" name="Процесс 7"/>
          <p:cNvSpPr/>
          <p:nvPr/>
        </p:nvSpPr>
        <p:spPr>
          <a:xfrm>
            <a:off x="3500043" y="1372852"/>
            <a:ext cx="1126591" cy="460248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req, res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3677479" y="1971052"/>
            <a:ext cx="191175" cy="20923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Consolas"/>
              <a:cs typeface="Consolas"/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3704692" y="3838209"/>
            <a:ext cx="191175" cy="20923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Consolas"/>
              <a:cs typeface="Consolas"/>
            </a:endParaRPr>
          </a:p>
        </p:txBody>
      </p:sp>
      <p:sp>
        <p:nvSpPr>
          <p:cNvPr id="12" name="Молния 11"/>
          <p:cNvSpPr/>
          <p:nvPr/>
        </p:nvSpPr>
        <p:spPr>
          <a:xfrm>
            <a:off x="5260006" y="1953878"/>
            <a:ext cx="611797" cy="388443"/>
          </a:xfrm>
          <a:prstGeom prst="lightningBol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Альтернативный процесс 12"/>
          <p:cNvSpPr/>
          <p:nvPr/>
        </p:nvSpPr>
        <p:spPr>
          <a:xfrm>
            <a:off x="5198543" y="2534563"/>
            <a:ext cx="2000766" cy="89779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req/res.destroy()</a:t>
            </a:r>
          </a:p>
          <a:p>
            <a:pPr algn="ctr"/>
            <a:r>
              <a:rPr lang="ru-RU" sz="1400">
                <a:latin typeface="Consolas"/>
                <a:cs typeface="Consolas"/>
              </a:rPr>
              <a:t>или</a:t>
            </a:r>
          </a:p>
          <a:p>
            <a:pPr algn="ctr"/>
            <a:r>
              <a:rPr lang="ru-RU" sz="1400">
                <a:latin typeface="Consolas"/>
                <a:cs typeface="Consolas"/>
              </a:rPr>
              <a:t>обрыв соединения</a:t>
            </a:r>
          </a:p>
        </p:txBody>
      </p:sp>
      <p:sp>
        <p:nvSpPr>
          <p:cNvPr id="16" name="Альтернативный процесс 15"/>
          <p:cNvSpPr/>
          <p:nvPr/>
        </p:nvSpPr>
        <p:spPr>
          <a:xfrm>
            <a:off x="5579369" y="4195044"/>
            <a:ext cx="1310175" cy="575454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0000"/>
                </a:solidFill>
                <a:latin typeface="Consolas"/>
                <a:cs typeface="Consolas"/>
              </a:rPr>
              <a:t>req.“close”</a:t>
            </a:r>
          </a:p>
          <a:p>
            <a:pPr algn="ctr"/>
            <a:r>
              <a:rPr lang="en-US" sz="1400">
                <a:solidFill>
                  <a:srgbClr val="FF0000"/>
                </a:solidFill>
                <a:latin typeface="Consolas"/>
                <a:cs typeface="Consolas"/>
              </a:rPr>
              <a:t>res.“close”</a:t>
            </a:r>
          </a:p>
        </p:txBody>
      </p:sp>
      <p:sp>
        <p:nvSpPr>
          <p:cNvPr id="18" name="Молния 17"/>
          <p:cNvSpPr/>
          <p:nvPr/>
        </p:nvSpPr>
        <p:spPr>
          <a:xfrm flipH="1">
            <a:off x="6121399" y="3576364"/>
            <a:ext cx="292067" cy="529780"/>
          </a:xfrm>
          <a:prstGeom prst="lightningBol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Consolas"/>
              <a:cs typeface="Consolas"/>
            </a:endParaRPr>
          </a:p>
        </p:txBody>
      </p:sp>
      <p:sp>
        <p:nvSpPr>
          <p:cNvPr id="19" name="Выгнутая вправо стрелка 18"/>
          <p:cNvSpPr/>
          <p:nvPr/>
        </p:nvSpPr>
        <p:spPr>
          <a:xfrm rot="10800000">
            <a:off x="2690970" y="2370702"/>
            <a:ext cx="416457" cy="952413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1158" y="2737954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POST</a:t>
            </a:r>
            <a:endParaRPr lang="ru-RU"/>
          </a:p>
        </p:txBody>
      </p:sp>
      <p:sp>
        <p:nvSpPr>
          <p:cNvPr id="22" name="Альтернативный процесс 21"/>
          <p:cNvSpPr/>
          <p:nvPr/>
        </p:nvSpPr>
        <p:spPr>
          <a:xfrm>
            <a:off x="3245114" y="3184661"/>
            <a:ext cx="1636449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req.read()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24" name="Стрелка вниз 23"/>
          <p:cNvSpPr/>
          <p:nvPr/>
        </p:nvSpPr>
        <p:spPr>
          <a:xfrm>
            <a:off x="3686550" y="2847167"/>
            <a:ext cx="191175" cy="20923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63977" y="367812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</a:t>
            </a: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020737" y="4292600"/>
            <a:ext cx="573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ИЛИ</a:t>
            </a:r>
          </a:p>
        </p:txBody>
      </p:sp>
    </p:spTree>
    <p:extLst>
      <p:ext uri="{BB962C8B-B14F-4D97-AF65-F5344CB8AC3E}">
        <p14:creationId xmlns:p14="http://schemas.microsoft.com/office/powerpoint/2010/main" val="255394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Альтернативный процесс 3"/>
          <p:cNvSpPr/>
          <p:nvPr/>
        </p:nvSpPr>
        <p:spPr>
          <a:xfrm>
            <a:off x="3181706" y="2290212"/>
            <a:ext cx="1406507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…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6" name="Альтернативный процесс 5"/>
          <p:cNvSpPr/>
          <p:nvPr/>
        </p:nvSpPr>
        <p:spPr>
          <a:xfrm>
            <a:off x="2953165" y="3869818"/>
            <a:ext cx="907705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“end”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8" name="Процесс 7"/>
          <p:cNvSpPr/>
          <p:nvPr/>
        </p:nvSpPr>
        <p:spPr>
          <a:xfrm>
            <a:off x="3407018" y="1012781"/>
            <a:ext cx="955883" cy="460248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req</a:t>
            </a:r>
            <a:r>
              <a:rPr lang="ru-RU" sz="1400">
                <a:latin typeface="Consolas"/>
                <a:cs typeface="Consolas"/>
              </a:rPr>
              <a:t> </a:t>
            </a:r>
            <a:r>
              <a:rPr lang="en-US" sz="1400">
                <a:latin typeface="Consolas"/>
                <a:cs typeface="Consolas"/>
              </a:rPr>
              <a:t>GET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3789372" y="1583671"/>
            <a:ext cx="191175" cy="589749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Consolas"/>
              <a:cs typeface="Consolas"/>
            </a:endParaRPr>
          </a:p>
        </p:txBody>
      </p:sp>
      <p:sp>
        <p:nvSpPr>
          <p:cNvPr id="12" name="Молния 11"/>
          <p:cNvSpPr/>
          <p:nvPr/>
        </p:nvSpPr>
        <p:spPr>
          <a:xfrm>
            <a:off x="4874751" y="1812287"/>
            <a:ext cx="611797" cy="388443"/>
          </a:xfrm>
          <a:prstGeom prst="lightningBol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Альтернативный процесс 12"/>
          <p:cNvSpPr/>
          <p:nvPr/>
        </p:nvSpPr>
        <p:spPr>
          <a:xfrm>
            <a:off x="4881565" y="2330414"/>
            <a:ext cx="1214304" cy="294832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nsolas"/>
                <a:cs typeface="Consolas"/>
              </a:rPr>
              <a:t>destroy()</a:t>
            </a:r>
            <a:endParaRPr lang="ru-RU" sz="1400">
              <a:latin typeface="Consolas"/>
              <a:cs typeface="Consolas"/>
            </a:endParaRPr>
          </a:p>
        </p:txBody>
      </p:sp>
      <p:sp>
        <p:nvSpPr>
          <p:cNvPr id="16" name="Альтернативный процесс 15"/>
          <p:cNvSpPr/>
          <p:nvPr/>
        </p:nvSpPr>
        <p:spPr>
          <a:xfrm>
            <a:off x="3980547" y="3869818"/>
            <a:ext cx="1002936" cy="388443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0000"/>
                </a:solidFill>
                <a:latin typeface="Consolas"/>
                <a:cs typeface="Consolas"/>
              </a:rPr>
              <a:t>“close”</a:t>
            </a:r>
            <a:endParaRPr lang="ru-RU" sz="140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8" name="Молния 17"/>
          <p:cNvSpPr/>
          <p:nvPr/>
        </p:nvSpPr>
        <p:spPr>
          <a:xfrm flipH="1">
            <a:off x="5133687" y="2840923"/>
            <a:ext cx="426151" cy="405206"/>
          </a:xfrm>
          <a:prstGeom prst="lightningBol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Consolas"/>
              <a:cs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0146" y="3290745"/>
            <a:ext cx="1843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/>
              <a:t>обрыв соединения</a:t>
            </a:r>
          </a:p>
        </p:txBody>
      </p:sp>
      <p:sp>
        <p:nvSpPr>
          <p:cNvPr id="23" name="Стрелка вниз 22"/>
          <p:cNvSpPr/>
          <p:nvPr/>
        </p:nvSpPr>
        <p:spPr>
          <a:xfrm>
            <a:off x="4230722" y="2840923"/>
            <a:ext cx="193633" cy="804803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Consolas"/>
              <a:cs typeface="Consolas"/>
            </a:endParaRPr>
          </a:p>
        </p:txBody>
      </p:sp>
      <p:sp>
        <p:nvSpPr>
          <p:cNvPr id="25" name="Стрелка вниз 24"/>
          <p:cNvSpPr/>
          <p:nvPr/>
        </p:nvSpPr>
        <p:spPr>
          <a:xfrm>
            <a:off x="3338743" y="2840923"/>
            <a:ext cx="193633" cy="804803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9352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4527</TotalTime>
  <Words>153</Words>
  <Application>Microsoft Macintosh PowerPoint</Application>
  <PresentationFormat>Экран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Кантор</dc:creator>
  <cp:lastModifiedBy>Илья Кантор</cp:lastModifiedBy>
  <cp:revision>87</cp:revision>
  <dcterms:created xsi:type="dcterms:W3CDTF">2013-06-04T21:42:55Z</dcterms:created>
  <dcterms:modified xsi:type="dcterms:W3CDTF">2015-07-20T12:33:05Z</dcterms:modified>
</cp:coreProperties>
</file>