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7545" y="323764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it-IT" sz="3500" dirty="0">
                <a:solidFill>
                  <a:schemeClr val="tx2"/>
                </a:solidFill>
              </a:rPr>
              <a:t>Tutorial Belajar Function di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75" y="5666131"/>
            <a:ext cx="3604268" cy="838831"/>
          </a:xfrm>
        </p:spPr>
        <p:txBody>
          <a:bodyPr anchor="b"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Panduan Lengkap </a:t>
            </a:r>
            <a:r>
              <a:rPr lang="en-US" sz="1400" dirty="0" err="1">
                <a:solidFill>
                  <a:schemeClr val="tx2"/>
                </a:solidFill>
              </a:rPr>
              <a:t>untuk</a:t>
            </a:r>
            <a:r>
              <a:rPr lang="en-US" sz="1400" dirty="0">
                <a:solidFill>
                  <a:schemeClr val="tx2"/>
                </a:solidFill>
              </a:rPr>
              <a:t> Pemula</a:t>
            </a:r>
          </a:p>
          <a:p>
            <a:pPr algn="l">
              <a:lnSpc>
                <a:spcPct val="90000"/>
              </a:lnSpc>
            </a:pPr>
            <a:endParaRPr lang="en-US" sz="1400" dirty="0">
              <a:solidFill>
                <a:schemeClr val="tx2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Oleh: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tx2"/>
                </a:solidFill>
              </a:rPr>
              <a:t>Sutrisno Sukarno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3013560E-51A8-8E6C-E4D1-43EE1BEF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Rekursi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Function bisa memanggil dirinya sendiri.</a:t>
            </a:r>
          </a:p>
          <a:p>
            <a:pPr>
              <a:lnSpc>
                <a:spcPct val="90000"/>
              </a:lnSpc>
            </a:pPr>
            <a:endParaRPr lang="en-US" sz="2700"/>
          </a:p>
          <a:p>
            <a:pPr>
              <a:lnSpc>
                <a:spcPct val="90000"/>
              </a:lnSpc>
            </a:pPr>
            <a:r>
              <a:rPr lang="en-US" sz="2700"/>
              <a:t>Contoh:</a:t>
            </a:r>
          </a:p>
          <a:p>
            <a:pPr>
              <a:lnSpc>
                <a:spcPct val="90000"/>
              </a:lnSpc>
            </a:pPr>
            <a:r>
              <a:rPr lang="en-US" sz="2700"/>
              <a:t>def faktorial(n):</a:t>
            </a:r>
          </a:p>
          <a:p>
            <a:pPr>
              <a:lnSpc>
                <a:spcPct val="90000"/>
              </a:lnSpc>
            </a:pPr>
            <a:r>
              <a:rPr lang="en-US" sz="2700"/>
              <a:t>    if n == 1: return 1</a:t>
            </a:r>
          </a:p>
          <a:p>
            <a:pPr>
              <a:lnSpc>
                <a:spcPct val="90000"/>
              </a:lnSpc>
            </a:pPr>
            <a:r>
              <a:rPr lang="en-US" sz="2700"/>
              <a:t>    return n * faktorial(n-1)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Nested Function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Function bisa didefinisikan dalam function lain.</a:t>
            </a:r>
          </a:p>
          <a:p>
            <a:pPr>
              <a:lnSpc>
                <a:spcPct val="90000"/>
              </a:lnSpc>
            </a:pPr>
            <a:endParaRPr lang="en-US" sz="2500"/>
          </a:p>
          <a:p>
            <a:pPr>
              <a:lnSpc>
                <a:spcPct val="90000"/>
              </a:lnSpc>
            </a:pPr>
            <a:r>
              <a:rPr lang="en-US" sz="2500"/>
              <a:t>Contoh:</a:t>
            </a:r>
          </a:p>
          <a:p>
            <a:pPr>
              <a:lnSpc>
                <a:spcPct val="90000"/>
              </a:lnSpc>
            </a:pPr>
            <a:r>
              <a:rPr lang="en-US" sz="2500"/>
              <a:t>def luar():</a:t>
            </a:r>
          </a:p>
          <a:p>
            <a:pPr>
              <a:lnSpc>
                <a:spcPct val="90000"/>
              </a:lnSpc>
            </a:pPr>
            <a:r>
              <a:rPr lang="en-US" sz="2500"/>
              <a:t>    def dalam():</a:t>
            </a:r>
          </a:p>
          <a:p>
            <a:pPr>
              <a:lnSpc>
                <a:spcPct val="90000"/>
              </a:lnSpc>
            </a:pPr>
            <a:r>
              <a:rPr lang="en-US" sz="2500"/>
              <a:t>        print("Function dalam")</a:t>
            </a:r>
          </a:p>
          <a:p>
            <a:pPr>
              <a:lnSpc>
                <a:spcPct val="90000"/>
              </a:lnSpc>
            </a:pPr>
            <a:r>
              <a:rPr lang="en-US" sz="2500"/>
              <a:t>    dalam()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Function sebagai Argument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Function bisa menjadi argumen function lain.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Contoh:</a:t>
            </a:r>
          </a:p>
          <a:p>
            <a:pPr>
              <a:lnSpc>
                <a:spcPct val="90000"/>
              </a:lnSpc>
            </a:pPr>
            <a:r>
              <a:rPr lang="en-US" sz="2000"/>
              <a:t>def salam(nama):</a:t>
            </a:r>
          </a:p>
          <a:p>
            <a:pPr>
              <a:lnSpc>
                <a:spcPct val="90000"/>
              </a:lnSpc>
            </a:pPr>
            <a:r>
              <a:rPr lang="en-US" sz="2000"/>
              <a:t>    return f"Halo, {nama}!"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def panggil_func(func, nama):</a:t>
            </a:r>
          </a:p>
          <a:p>
            <a:pPr>
              <a:lnSpc>
                <a:spcPct val="90000"/>
              </a:lnSpc>
            </a:pPr>
            <a:r>
              <a:rPr lang="en-US" sz="2000"/>
              <a:t>    return func(nama)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print(panggil_func(salam, "Andi"))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Kesimpulan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Function membuat kode lebih rapi, modular, dan efisien. Dengan memahami konsep ini, Anda bisa membuat program yang lebih kompleks dengan mudah!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Pengertian Function di Python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r>
              <a:rPr lang="en-US"/>
              <a:t>Function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blok</a:t>
            </a:r>
            <a:r>
              <a:rPr lang="en-US"/>
              <a:t> kode yang </a:t>
            </a:r>
            <a:r>
              <a:rPr lang="en-US" err="1"/>
              <a:t>digunakan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tugas </a:t>
            </a:r>
            <a:r>
              <a:rPr lang="en-US" err="1"/>
              <a:t>tertentu</a:t>
            </a:r>
            <a:r>
              <a:rPr lang="en-US"/>
              <a:t>. </a:t>
            </a:r>
            <a:r>
              <a:rPr lang="en-US" err="1"/>
              <a:t>Membantu</a:t>
            </a:r>
            <a:r>
              <a:rPr lang="en-US"/>
              <a:t> </a:t>
            </a:r>
            <a:r>
              <a:rPr lang="en-US" err="1"/>
              <a:t>modularisasi</a:t>
            </a:r>
            <a:r>
              <a:rPr lang="en-US"/>
              <a:t> dan penggunaan ulang kode.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Cara Membuat Function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err="1"/>
              <a:t>Gunakan</a:t>
            </a:r>
            <a:r>
              <a:rPr lang="en-US" sz="2200" dirty="0"/>
              <a:t> keyword 'def' </a:t>
            </a:r>
            <a:r>
              <a:rPr lang="en-US" sz="2200" dirty="0" err="1"/>
              <a:t>diikuti</a:t>
            </a:r>
            <a:r>
              <a:rPr lang="en-US" sz="2200" dirty="0"/>
              <a:t> dengan nama function dan </a:t>
            </a:r>
            <a:r>
              <a:rPr lang="en-US" sz="2200" dirty="0" err="1"/>
              <a:t>tanda</a:t>
            </a:r>
            <a:r>
              <a:rPr lang="en-US" sz="2200" dirty="0"/>
              <a:t> </a:t>
            </a:r>
            <a:r>
              <a:rPr lang="en-US" sz="2200" dirty="0" err="1"/>
              <a:t>kurung</a:t>
            </a:r>
            <a:r>
              <a:rPr lang="en-US" sz="2200" dirty="0"/>
              <a:t> ().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Contoh: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def </a:t>
            </a:r>
            <a:r>
              <a:rPr lang="en-US" sz="2200" dirty="0" err="1"/>
              <a:t>sapa</a:t>
            </a:r>
            <a:r>
              <a:rPr lang="en-US" sz="2200" dirty="0"/>
              <a:t>():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   print("Halo, selamat datang di Python!")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 err="1"/>
              <a:t>sapa</a:t>
            </a:r>
            <a:r>
              <a:rPr lang="en-US" sz="2200" dirty="0"/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Parameter dan Argumen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Function dapat </a:t>
            </a:r>
            <a:r>
              <a:rPr lang="en-US" sz="2700" dirty="0" err="1"/>
              <a:t>menerima</a:t>
            </a:r>
            <a:r>
              <a:rPr lang="en-US" sz="2700" dirty="0"/>
              <a:t> parameter </a:t>
            </a:r>
            <a:r>
              <a:rPr lang="en-US" sz="2700" dirty="0" err="1"/>
              <a:t>untuk</a:t>
            </a:r>
            <a:r>
              <a:rPr lang="en-US" sz="2700" dirty="0"/>
              <a:t> </a:t>
            </a:r>
            <a:r>
              <a:rPr lang="en-US" sz="2700" dirty="0" err="1"/>
              <a:t>memproses</a:t>
            </a:r>
            <a:r>
              <a:rPr lang="en-US" sz="2700" dirty="0"/>
              <a:t> data.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Contoh: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def </a:t>
            </a:r>
            <a:r>
              <a:rPr lang="en-US" sz="2700" dirty="0" err="1"/>
              <a:t>sapa_nama</a:t>
            </a:r>
            <a:r>
              <a:rPr lang="en-US" sz="2700" dirty="0"/>
              <a:t>(nama):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   print(</a:t>
            </a:r>
            <a:r>
              <a:rPr lang="en-US" sz="2700" dirty="0" err="1"/>
              <a:t>f"Halo</a:t>
            </a:r>
            <a:r>
              <a:rPr lang="en-US" sz="2700" dirty="0"/>
              <a:t>, {nama}!")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 err="1"/>
              <a:t>sapa_nama</a:t>
            </a:r>
            <a:r>
              <a:rPr lang="en-US" sz="2700" dirty="0"/>
              <a:t>("Andi")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Return Value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Function bisa </a:t>
            </a:r>
            <a:r>
              <a:rPr lang="en-US" sz="2700" dirty="0" err="1"/>
              <a:t>mengembalikan</a:t>
            </a:r>
            <a:r>
              <a:rPr lang="en-US" sz="2700" dirty="0"/>
              <a:t> </a:t>
            </a:r>
            <a:r>
              <a:rPr lang="en-US" sz="2700" dirty="0" err="1"/>
              <a:t>nilai</a:t>
            </a:r>
            <a:r>
              <a:rPr lang="en-US" sz="2700" dirty="0"/>
              <a:t> dengan 'return'.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Contoh: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def tambah(a, b):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   return a + b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hasil = tambah(5, 3)  # 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Multiple Return Values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Function bisa </a:t>
            </a:r>
            <a:r>
              <a:rPr lang="en-US" sz="2200" dirty="0" err="1"/>
              <a:t>mengembalikan</a:t>
            </a:r>
            <a:r>
              <a:rPr lang="en-US" sz="2200" dirty="0"/>
              <a:t> lebih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Contoh: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def operasi(a, b):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    return </a:t>
            </a:r>
            <a:r>
              <a:rPr lang="en-US" sz="2200" dirty="0" err="1"/>
              <a:t>a+b</a:t>
            </a:r>
            <a:r>
              <a:rPr lang="en-US" sz="2200" dirty="0"/>
              <a:t>, a-b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hasil1, hasil2 = operasi(10, 4)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Function dengan *args dan **kwargs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*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tak terbatas.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Contoh: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def </a:t>
            </a:r>
            <a:r>
              <a:rPr lang="en-US" sz="2000" dirty="0" err="1"/>
              <a:t>jumlahkan</a:t>
            </a:r>
            <a:r>
              <a:rPr lang="en-US" sz="2000" dirty="0"/>
              <a:t>(*</a:t>
            </a:r>
            <a:r>
              <a:rPr lang="en-US" sz="2000" dirty="0" err="1"/>
              <a:t>angka</a:t>
            </a:r>
            <a:r>
              <a:rPr lang="en-US" sz="2000" dirty="0"/>
              <a:t>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   return sum(</a:t>
            </a:r>
            <a:r>
              <a:rPr lang="en-US" sz="2000" dirty="0" err="1"/>
              <a:t>angka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print(</a:t>
            </a:r>
            <a:r>
              <a:rPr lang="en-US" sz="2000" dirty="0" err="1"/>
              <a:t>jumlahkan</a:t>
            </a:r>
            <a:r>
              <a:rPr lang="en-US" sz="2000" dirty="0"/>
              <a:t>(1,2,3))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**</a:t>
            </a:r>
            <a:r>
              <a:rPr lang="en-US" sz="2000" dirty="0" err="1"/>
              <a:t>kwargs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dictionary parameter.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Function Lambda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Lambda adalah function anonim satu baris.</a:t>
            </a:r>
          </a:p>
          <a:p>
            <a:pPr>
              <a:lnSpc>
                <a:spcPct val="90000"/>
              </a:lnSpc>
            </a:pPr>
            <a:endParaRPr lang="en-US" sz="2700"/>
          </a:p>
          <a:p>
            <a:pPr>
              <a:lnSpc>
                <a:spcPct val="90000"/>
              </a:lnSpc>
            </a:pPr>
            <a:r>
              <a:rPr lang="en-US" sz="2700"/>
              <a:t>Contoh:</a:t>
            </a:r>
          </a:p>
          <a:p>
            <a:pPr>
              <a:lnSpc>
                <a:spcPct val="90000"/>
              </a:lnSpc>
            </a:pPr>
            <a:r>
              <a:rPr lang="en-US" sz="2700"/>
              <a:t>perkalian = lambda a, b: a * b</a:t>
            </a:r>
          </a:p>
          <a:p>
            <a:pPr>
              <a:lnSpc>
                <a:spcPct val="90000"/>
              </a:lnSpc>
            </a:pPr>
            <a:r>
              <a:rPr lang="en-US" sz="2700"/>
              <a:t>print(perkalian(5, 3))  # 15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Scope Variabel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Variabel dalam function bersifat lokal kecuali menggunakan keyword 'global'.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Contoh:</a:t>
            </a:r>
          </a:p>
          <a:p>
            <a:pPr>
              <a:lnSpc>
                <a:spcPct val="90000"/>
              </a:lnSpc>
            </a:pPr>
            <a:r>
              <a:rPr lang="en-US" sz="2200"/>
              <a:t>x = 10</a:t>
            </a:r>
          </a:p>
          <a:p>
            <a:pPr>
              <a:lnSpc>
                <a:spcPct val="90000"/>
              </a:lnSpc>
            </a:pPr>
            <a:r>
              <a:rPr lang="en-US" sz="2200"/>
              <a:t>def contoh():</a:t>
            </a:r>
          </a:p>
          <a:p>
            <a:pPr>
              <a:lnSpc>
                <a:spcPct val="90000"/>
              </a:lnSpc>
            </a:pPr>
            <a:r>
              <a:rPr lang="en-US" sz="2200"/>
              <a:t>    global x</a:t>
            </a:r>
          </a:p>
          <a:p>
            <a:pPr>
              <a:lnSpc>
                <a:spcPct val="90000"/>
              </a:lnSpc>
            </a:pPr>
            <a:r>
              <a:rPr lang="en-US" sz="2200"/>
              <a:t>    x = 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406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Tutorial Belajar Function di Python</vt:lpstr>
      <vt:lpstr>Pengertian Function di Python</vt:lpstr>
      <vt:lpstr>Cara Membuat Function</vt:lpstr>
      <vt:lpstr>Parameter dan Argumen</vt:lpstr>
      <vt:lpstr>Return Value</vt:lpstr>
      <vt:lpstr>Multiple Return Values</vt:lpstr>
      <vt:lpstr>Function dengan *args dan **kwargs</vt:lpstr>
      <vt:lpstr>Function Lambda</vt:lpstr>
      <vt:lpstr>Scope Variabel</vt:lpstr>
      <vt:lpstr>Rekursi</vt:lpstr>
      <vt:lpstr>Nested Function</vt:lpstr>
      <vt:lpstr>Function sebagai Argument</vt:lpstr>
      <vt:lpstr>Kesimpulan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Sutrisno</cp:lastModifiedBy>
  <cp:revision>9</cp:revision>
  <dcterms:created xsi:type="dcterms:W3CDTF">2013-01-27T09:14:16Z</dcterms:created>
  <dcterms:modified xsi:type="dcterms:W3CDTF">2025-03-12T09:47:06Z</dcterms:modified>
  <cp:category/>
</cp:coreProperties>
</file>