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A4B-AEBF-47B8-B9A3-C79BDA11CE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5234-E578-478F-9974-6C29B9977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9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A4B-AEBF-47B8-B9A3-C79BDA11CE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5234-E578-478F-9974-6C29B9977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7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A4B-AEBF-47B8-B9A3-C79BDA11CE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5234-E578-478F-9974-6C29B9977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7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A4B-AEBF-47B8-B9A3-C79BDA11CE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5234-E578-478F-9974-6C29B9977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A4B-AEBF-47B8-B9A3-C79BDA11CE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5234-E578-478F-9974-6C29B9977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6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A4B-AEBF-47B8-B9A3-C79BDA11CE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5234-E578-478F-9974-6C29B9977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3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A4B-AEBF-47B8-B9A3-C79BDA11CE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5234-E578-478F-9974-6C29B9977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2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A4B-AEBF-47B8-B9A3-C79BDA11CE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5234-E578-478F-9974-6C29B9977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A4B-AEBF-47B8-B9A3-C79BDA11CE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5234-E578-478F-9974-6C29B9977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8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A4B-AEBF-47B8-B9A3-C79BDA11CE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5234-E578-478F-9974-6C29B9977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5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A4B-AEBF-47B8-B9A3-C79BDA11CE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5234-E578-478F-9974-6C29B9977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1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09A4B-AEBF-47B8-B9A3-C79BDA11CE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5234-E578-478F-9974-6C29B9977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6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5715000" cy="3209107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5181600"/>
            <a:ext cx="64008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Dart programming Basic By </a:t>
            </a:r>
            <a:r>
              <a:rPr lang="en-US" dirty="0" err="1" smtClean="0"/>
              <a:t>Progolf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43200"/>
            <a:ext cx="4114800" cy="2010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792384"/>
            <a:ext cx="3830782" cy="199624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39000" y="1973885"/>
            <a:ext cx="889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Basic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0" y="365086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solidFill>
                  <a:srgbClr val="FF0000"/>
                </a:solidFill>
              </a:rPr>
              <a:t>หลักสูตร</a:t>
            </a:r>
            <a:r>
              <a:rPr lang="th-TH" sz="2000" dirty="0" smtClean="0"/>
              <a:t> การใช้งานภาษา </a:t>
            </a:r>
            <a:r>
              <a:rPr lang="en-US" sz="2000" dirty="0" smtClean="0"/>
              <a:t>Dart Programming Basic 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059243" y="1034534"/>
            <a:ext cx="141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By PROGOLF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625221" y="856040"/>
            <a:ext cx="7043382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95" y="150476"/>
            <a:ext cx="1398399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17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pwa</dc:creator>
  <cp:lastModifiedBy>pwa</cp:lastModifiedBy>
  <cp:revision>3</cp:revision>
  <dcterms:created xsi:type="dcterms:W3CDTF">2021-09-26T00:55:06Z</dcterms:created>
  <dcterms:modified xsi:type="dcterms:W3CDTF">2021-09-29T12:41:33Z</dcterms:modified>
</cp:coreProperties>
</file>