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70CB446D-1454-A07A-102D-AA82D7A34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0" y="3542318"/>
            <a:ext cx="11926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08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10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75" y="1010915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056" y="1010915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54C5A45-020A-D7DF-A592-B3C13BA196C2}"/>
              </a:ext>
            </a:extLst>
          </p:cNvPr>
          <p:cNvGrpSpPr/>
          <p:nvPr/>
        </p:nvGrpSpPr>
        <p:grpSpPr>
          <a:xfrm>
            <a:off x="6267328" y="3325083"/>
            <a:ext cx="1750291" cy="2258291"/>
            <a:chOff x="2558474" y="3683001"/>
            <a:chExt cx="1750291" cy="2258291"/>
          </a:xfrm>
        </p:grpSpPr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297F2D58-CE91-91B7-57C6-AF2BBF69BB92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94F2BC3-06DD-2D39-0067-D078ADE06482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14C5F00-2A6D-82CC-90C9-3F9048816B72}"/>
              </a:ext>
            </a:extLst>
          </p:cNvPr>
          <p:cNvSpPr/>
          <p:nvPr/>
        </p:nvSpPr>
        <p:spPr>
          <a:xfrm>
            <a:off x="103112" y="1319363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2946" y="12769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  <p:pic>
        <p:nvPicPr>
          <p:cNvPr id="2" name="グラフィックス 1" descr="家 単色塗りつぶし">
            <a:extLst>
              <a:ext uri="{FF2B5EF4-FFF2-40B4-BE49-F238E27FC236}">
                <a16:creationId xmlns:a16="http://schemas.microsoft.com/office/drawing/2014/main" id="{AF1FFC41-1CA3-0494-1485-C873C2740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655" y="511001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ショッピング カート 単色塗りつぶし">
            <a:extLst>
              <a:ext uri="{FF2B5EF4-FFF2-40B4-BE49-F238E27FC236}">
                <a16:creationId xmlns:a16="http://schemas.microsoft.com/office/drawing/2014/main" id="{9E7D092F-44B3-CA54-8180-744A807CFB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8655" y="3872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8D92A5-F9A9-93A5-A59A-F0E0EF45B668}"/>
              </a:ext>
            </a:extLst>
          </p:cNvPr>
          <p:cNvSpPr/>
          <p:nvPr/>
        </p:nvSpPr>
        <p:spPr>
          <a:xfrm>
            <a:off x="9429793" y="2803731"/>
            <a:ext cx="1986351" cy="3412341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C2F87B4-E7ED-4C03-8B18-DA3F0F49B615}"/>
              </a:ext>
            </a:extLst>
          </p:cNvPr>
          <p:cNvSpPr/>
          <p:nvPr/>
        </p:nvSpPr>
        <p:spPr>
          <a:xfrm>
            <a:off x="352493" y="201763"/>
            <a:ext cx="3463200" cy="792000"/>
          </a:xfrm>
          <a:prstGeom prst="roundRect">
            <a:avLst>
              <a:gd name="adj" fmla="val 51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HAND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5EDFE0A-57DF-C425-169A-D513D0C4E30E}"/>
              </a:ext>
            </a:extLst>
          </p:cNvPr>
          <p:cNvSpPr/>
          <p:nvPr/>
        </p:nvSpPr>
        <p:spPr>
          <a:xfrm>
            <a:off x="6494445" y="2123254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TRASH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0D7C2-7CD5-2AD0-197F-FF7459BD9730}"/>
              </a:ext>
            </a:extLst>
          </p:cNvPr>
          <p:cNvSpPr/>
          <p:nvPr/>
        </p:nvSpPr>
        <p:spPr>
          <a:xfrm>
            <a:off x="352493" y="1583254"/>
            <a:ext cx="2520000" cy="54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INKWELL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7E7917-3016-8738-06E3-AB59CA035268}"/>
              </a:ext>
            </a:extLst>
          </p:cNvPr>
          <p:cNvSpPr/>
          <p:nvPr/>
        </p:nvSpPr>
        <p:spPr>
          <a:xfrm>
            <a:off x="5219134" y="2889000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DECK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FA5EA4-D86B-4D38-D767-181389D8D2AF}"/>
              </a:ext>
            </a:extLst>
          </p:cNvPr>
          <p:cNvSpPr/>
          <p:nvPr/>
        </p:nvSpPr>
        <p:spPr>
          <a:xfrm>
            <a:off x="352493" y="3654747"/>
            <a:ext cx="3456000" cy="828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FIELD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431432-9F40-D9AA-32BB-EBFFC3ADF332}"/>
              </a:ext>
            </a:extLst>
          </p:cNvPr>
          <p:cNvSpPr/>
          <p:nvPr/>
        </p:nvSpPr>
        <p:spPr>
          <a:xfrm>
            <a:off x="5615373" y="4609787"/>
            <a:ext cx="864000" cy="446400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9783DAB-4306-0415-B0F4-F6314E9638C7}"/>
              </a:ext>
            </a:extLst>
          </p:cNvPr>
          <p:cNvSpPr/>
          <p:nvPr/>
        </p:nvSpPr>
        <p:spPr>
          <a:xfrm>
            <a:off x="8336894" y="915037"/>
            <a:ext cx="1533424" cy="2828217"/>
          </a:xfrm>
          <a:prstGeom prst="roundRect">
            <a:avLst>
              <a:gd name="adj" fmla="val 19233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7A890823-6495-9525-8B78-D2BF44081713}"/>
              </a:ext>
            </a:extLst>
          </p:cNvPr>
          <p:cNvSpPr/>
          <p:nvPr/>
        </p:nvSpPr>
        <p:spPr>
          <a:xfrm>
            <a:off x="10089317" y="3654747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減算記号 9">
            <a:extLst>
              <a:ext uri="{FF2B5EF4-FFF2-40B4-BE49-F238E27FC236}">
                <a16:creationId xmlns:a16="http://schemas.microsoft.com/office/drawing/2014/main" id="{702B4B6A-3852-94DC-38DD-51FAA54632B1}"/>
              </a:ext>
            </a:extLst>
          </p:cNvPr>
          <p:cNvSpPr/>
          <p:nvPr/>
        </p:nvSpPr>
        <p:spPr>
          <a:xfrm>
            <a:off x="10089317" y="5230476"/>
            <a:ext cx="540000" cy="43410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6DAAC9D-960B-BB4A-D183-8D730DFF7C92}"/>
              </a:ext>
            </a:extLst>
          </p:cNvPr>
          <p:cNvSpPr/>
          <p:nvPr/>
        </p:nvSpPr>
        <p:spPr>
          <a:xfrm>
            <a:off x="10835622" y="3620328"/>
            <a:ext cx="353361" cy="1236764"/>
          </a:xfrm>
          <a:prstGeom prst="roundRect">
            <a:avLst>
              <a:gd name="adj" fmla="val 19233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加算記号 12">
            <a:extLst>
              <a:ext uri="{FF2B5EF4-FFF2-40B4-BE49-F238E27FC236}">
                <a16:creationId xmlns:a16="http://schemas.microsoft.com/office/drawing/2014/main" id="{86287B61-834D-B48D-D77D-980F0290D83B}"/>
              </a:ext>
            </a:extLst>
          </p:cNvPr>
          <p:cNvSpPr/>
          <p:nvPr/>
        </p:nvSpPr>
        <p:spPr>
          <a:xfrm>
            <a:off x="9498480" y="3719180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減算記号 13">
            <a:extLst>
              <a:ext uri="{FF2B5EF4-FFF2-40B4-BE49-F238E27FC236}">
                <a16:creationId xmlns:a16="http://schemas.microsoft.com/office/drawing/2014/main" id="{BBEADB0B-8997-2872-18B8-520AAD8A200A}"/>
              </a:ext>
            </a:extLst>
          </p:cNvPr>
          <p:cNvSpPr/>
          <p:nvPr/>
        </p:nvSpPr>
        <p:spPr>
          <a:xfrm>
            <a:off x="9498480" y="5294909"/>
            <a:ext cx="540000" cy="43410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00098A-B9C1-12DA-1EBC-0B52302A5E4D}"/>
              </a:ext>
            </a:extLst>
          </p:cNvPr>
          <p:cNvSpPr/>
          <p:nvPr/>
        </p:nvSpPr>
        <p:spPr>
          <a:xfrm>
            <a:off x="2512493" y="2374727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LOCATION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E6AB9B8-81B7-58E9-5094-36964A2A1B32}"/>
              </a:ext>
            </a:extLst>
          </p:cNvPr>
          <p:cNvSpPr/>
          <p:nvPr/>
        </p:nvSpPr>
        <p:spPr>
          <a:xfrm>
            <a:off x="583269" y="2367200"/>
            <a:ext cx="1440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ITEM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FD3431B-338A-7679-193E-12EDC6CC7989}"/>
              </a:ext>
            </a:extLst>
          </p:cNvPr>
          <p:cNvSpPr/>
          <p:nvPr/>
        </p:nvSpPr>
        <p:spPr>
          <a:xfrm>
            <a:off x="4071469" y="1583254"/>
            <a:ext cx="612000" cy="45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</a:rPr>
              <a:t>LOCATION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A95DAC-A93C-D571-0D75-68BCC9C7D976}"/>
              </a:ext>
            </a:extLst>
          </p:cNvPr>
          <p:cNvSpPr/>
          <p:nvPr/>
        </p:nvSpPr>
        <p:spPr>
          <a:xfrm>
            <a:off x="4017469" y="2263731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E1548A-82D4-6017-1E5F-B236EBB5B770}"/>
              </a:ext>
            </a:extLst>
          </p:cNvPr>
          <p:cNvGrpSpPr/>
          <p:nvPr/>
        </p:nvGrpSpPr>
        <p:grpSpPr>
          <a:xfrm>
            <a:off x="895928" y="700928"/>
            <a:ext cx="1980000" cy="1080000"/>
            <a:chOff x="895928" y="700928"/>
            <a:chExt cx="1980000" cy="10800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3ACF331-2820-A72A-E472-F60C776B4013}"/>
                </a:ext>
              </a:extLst>
            </p:cNvPr>
            <p:cNvSpPr/>
            <p:nvPr/>
          </p:nvSpPr>
          <p:spPr>
            <a:xfrm>
              <a:off x="895928" y="700928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4" descr="ゴミ箱 | IFN 無料アイコン。SVG/EPS/PNGのフリー素材">
              <a:extLst>
                <a:ext uri="{FF2B5EF4-FFF2-40B4-BE49-F238E27FC236}">
                  <a16:creationId xmlns:a16="http://schemas.microsoft.com/office/drawing/2014/main" id="{2A5454B6-5B9F-6D03-28F7-B5DCCCAE1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5" t="19144" r="25515" b="15302"/>
            <a:stretch>
              <a:fillRect/>
            </a:stretch>
          </p:blipFill>
          <p:spPr bwMode="auto">
            <a:xfrm>
              <a:off x="1112519" y="956152"/>
              <a:ext cx="521298" cy="56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9A3FFB-4E71-5EB3-B3BC-E21E88DBE91D}"/>
                </a:ext>
              </a:extLst>
            </p:cNvPr>
            <p:cNvSpPr txBox="1"/>
            <p:nvPr/>
          </p:nvSpPr>
          <p:spPr>
            <a:xfrm>
              <a:off x="1628974" y="1049920"/>
              <a:ext cx="107593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TRASH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4191873-405B-D94E-C96B-98317165863A}"/>
              </a:ext>
            </a:extLst>
          </p:cNvPr>
          <p:cNvGrpSpPr/>
          <p:nvPr/>
        </p:nvGrpSpPr>
        <p:grpSpPr>
          <a:xfrm>
            <a:off x="895928" y="2036152"/>
            <a:ext cx="1980000" cy="1080000"/>
            <a:chOff x="895928" y="2036152"/>
            <a:chExt cx="1980000" cy="108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05BC506-8456-58C5-19CA-860E3A0EB2CF}"/>
                </a:ext>
              </a:extLst>
            </p:cNvPr>
            <p:cNvSpPr/>
            <p:nvPr/>
          </p:nvSpPr>
          <p:spPr>
            <a:xfrm>
              <a:off x="895928" y="2036152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グラフィックス 3" descr="手話 単色塗りつぶし">
              <a:extLst>
                <a:ext uri="{FF2B5EF4-FFF2-40B4-BE49-F238E27FC236}">
                  <a16:creationId xmlns:a16="http://schemas.microsoft.com/office/drawing/2014/main" id="{62C59212-C733-1E54-3319-99CA2B29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85" y="2204225"/>
              <a:ext cx="701964" cy="70196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66CA568-AA57-2B57-3806-6C77CFACC7E4}"/>
                </a:ext>
              </a:extLst>
            </p:cNvPr>
            <p:cNvSpPr txBox="1"/>
            <p:nvPr/>
          </p:nvSpPr>
          <p:spPr>
            <a:xfrm>
              <a:off x="1687484" y="2411290"/>
              <a:ext cx="95891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HAND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3FB413E-5973-E404-EDE9-BBC837DCCDDE}"/>
              </a:ext>
            </a:extLst>
          </p:cNvPr>
          <p:cNvGrpSpPr/>
          <p:nvPr/>
        </p:nvGrpSpPr>
        <p:grpSpPr>
          <a:xfrm>
            <a:off x="895928" y="3429000"/>
            <a:ext cx="1980000" cy="1080000"/>
            <a:chOff x="895928" y="3429000"/>
            <a:chExt cx="1980000" cy="108000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E7EF55F-B5C4-CBF1-B531-8C289DF2BFFD}"/>
                </a:ext>
              </a:extLst>
            </p:cNvPr>
            <p:cNvSpPr/>
            <p:nvPr/>
          </p:nvSpPr>
          <p:spPr>
            <a:xfrm>
              <a:off x="895928" y="3429000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折線 4">
              <a:extLst>
                <a:ext uri="{FF2B5EF4-FFF2-40B4-BE49-F238E27FC236}">
                  <a16:creationId xmlns:a16="http://schemas.microsoft.com/office/drawing/2014/main" id="{5A65B466-7E1F-2C5F-80B3-FF299BF6CC56}"/>
                </a:ext>
              </a:extLst>
            </p:cNvPr>
            <p:cNvSpPr/>
            <p:nvPr/>
          </p:nvSpPr>
          <p:spPr>
            <a:xfrm rot="5400000">
              <a:off x="1085062" y="3757585"/>
              <a:ext cx="477743" cy="422830"/>
            </a:xfrm>
            <a:prstGeom prst="bentArrow">
              <a:avLst>
                <a:gd name="adj1" fmla="val 15909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7E3F739-C068-CD71-F9A8-AA1E8CAE719F}"/>
                </a:ext>
              </a:extLst>
            </p:cNvPr>
            <p:cNvSpPr txBox="1"/>
            <p:nvPr/>
          </p:nvSpPr>
          <p:spPr>
            <a:xfrm>
              <a:off x="1523524" y="3772659"/>
              <a:ext cx="133722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BOTTOM</a:t>
              </a:r>
              <a:endParaRPr kumimoji="1" lang="ja-JP" altLang="en-US" sz="2000" b="1" dirty="0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8B5805-14EE-7FA3-FE0D-2AFE5B0E55F3}"/>
              </a:ext>
            </a:extLst>
          </p:cNvPr>
          <p:cNvSpPr/>
          <p:nvPr/>
        </p:nvSpPr>
        <p:spPr>
          <a:xfrm>
            <a:off x="5080000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4</a:t>
            </a:r>
            <a:endParaRPr kumimoji="1" lang="ja-JP" altLang="en-US" sz="36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C6841C1-B102-9610-82D3-169C51760F51}"/>
              </a:ext>
            </a:extLst>
          </p:cNvPr>
          <p:cNvSpPr/>
          <p:nvPr/>
        </p:nvSpPr>
        <p:spPr>
          <a:xfrm>
            <a:off x="6137127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9C3C130-ACEA-F6C1-1D9A-5B13E8773983}"/>
              </a:ext>
            </a:extLst>
          </p:cNvPr>
          <p:cNvSpPr/>
          <p:nvPr/>
        </p:nvSpPr>
        <p:spPr>
          <a:xfrm>
            <a:off x="7444072" y="1526972"/>
            <a:ext cx="16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Shuffle</a:t>
            </a:r>
            <a:endParaRPr kumimoji="1" lang="ja-JP" altLang="en-US" sz="32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B206FF4-DBEE-7066-1EAB-DB3780F8090B}"/>
              </a:ext>
            </a:extLst>
          </p:cNvPr>
          <p:cNvSpPr/>
          <p:nvPr/>
        </p:nvSpPr>
        <p:spPr>
          <a:xfrm>
            <a:off x="5080000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n-ea"/>
                <a:cs typeface="Tahoma" panose="020B0604030504040204" pitchFamily="34" charset="0"/>
              </a:rPr>
              <a:t>4</a:t>
            </a:r>
            <a:endParaRPr kumimoji="1" lang="ja-JP" altLang="en-US" sz="2800" b="1" dirty="0">
              <a:latin typeface="+mn-ea"/>
              <a:cs typeface="Tahoma" panose="020B060403050404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6F9900F-420B-4CB1-555E-D76BBFADE56A}"/>
              </a:ext>
            </a:extLst>
          </p:cNvPr>
          <p:cNvSpPr/>
          <p:nvPr/>
        </p:nvSpPr>
        <p:spPr>
          <a:xfrm>
            <a:off x="6137127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+mn-ea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B44CAE3-47F2-7516-126A-E6F62E05C328}"/>
              </a:ext>
            </a:extLst>
          </p:cNvPr>
          <p:cNvSpPr/>
          <p:nvPr/>
        </p:nvSpPr>
        <p:spPr>
          <a:xfrm>
            <a:off x="7444072" y="3070268"/>
            <a:ext cx="144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Shuffle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カメラ 単色塗りつぶし">
            <a:extLst>
              <a:ext uri="{FF2B5EF4-FFF2-40B4-BE49-F238E27FC236}">
                <a16:creationId xmlns:a16="http://schemas.microsoft.com/office/drawing/2014/main" id="{AE95E66B-5EF6-5C98-1310-BBC5A5DA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5867B8F-B85F-C134-F6B0-3307C99987C8}"/>
              </a:ext>
            </a:extLst>
          </p:cNvPr>
          <p:cNvSpPr/>
          <p:nvPr/>
        </p:nvSpPr>
        <p:spPr>
          <a:xfrm>
            <a:off x="1496291" y="1256145"/>
            <a:ext cx="822036" cy="822036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CB0DD9-821E-CD3C-A98A-16ECA4CF932A}"/>
              </a:ext>
            </a:extLst>
          </p:cNvPr>
          <p:cNvSpPr/>
          <p:nvPr/>
        </p:nvSpPr>
        <p:spPr>
          <a:xfrm>
            <a:off x="3565422" y="1085482"/>
            <a:ext cx="674069" cy="992699"/>
          </a:xfrm>
          <a:prstGeom prst="roundRect">
            <a:avLst>
              <a:gd name="adj" fmla="val 9596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818A71E-A880-232D-9B03-693167A7F9CF}"/>
              </a:ext>
            </a:extLst>
          </p:cNvPr>
          <p:cNvSpPr/>
          <p:nvPr/>
        </p:nvSpPr>
        <p:spPr>
          <a:xfrm>
            <a:off x="3727058" y="1256145"/>
            <a:ext cx="674069" cy="992699"/>
          </a:xfrm>
          <a:prstGeom prst="roundRect">
            <a:avLst>
              <a:gd name="adj" fmla="val 9596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5509410-A3AC-11F0-EE2D-FBC21DE373F4}"/>
              </a:ext>
            </a:extLst>
          </p:cNvPr>
          <p:cNvSpPr/>
          <p:nvPr/>
        </p:nvSpPr>
        <p:spPr>
          <a:xfrm>
            <a:off x="3888694" y="1426808"/>
            <a:ext cx="674069" cy="992699"/>
          </a:xfrm>
          <a:prstGeom prst="roundRect">
            <a:avLst>
              <a:gd name="adj" fmla="val 9596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115</Words>
  <Application>Microsoft Office PowerPoint</Application>
  <PresentationFormat>ワイド画面</PresentationFormat>
  <Paragraphs>103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28</cp:revision>
  <dcterms:created xsi:type="dcterms:W3CDTF">2025-07-15T04:40:25Z</dcterms:created>
  <dcterms:modified xsi:type="dcterms:W3CDTF">2025-08-07T08:37:08Z</dcterms:modified>
</cp:coreProperties>
</file>