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0FF"/>
    <a:srgbClr val="0066FF"/>
    <a:srgbClr val="288A35"/>
    <a:srgbClr val="9CA6B0"/>
    <a:srgbClr val="0285BA"/>
    <a:srgbClr val="FFFFFF"/>
    <a:srgbClr val="D00730"/>
    <a:srgbClr val="7E3979"/>
    <a:srgbClr val="F7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roundRect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</Words>
  <Application>Microsoft Office PowerPoint</Application>
  <PresentationFormat>ワイド画面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3</cp:revision>
  <dcterms:created xsi:type="dcterms:W3CDTF">2025-07-15T04:40:25Z</dcterms:created>
  <dcterms:modified xsi:type="dcterms:W3CDTF">2025-07-15T08:51:23Z</dcterms:modified>
</cp:coreProperties>
</file>