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70CB446D-1454-A07A-102D-AA82D7A346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20" y="3542318"/>
            <a:ext cx="119266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3D21B0-ECD8-3A21-B8F7-25477C258CD3}"/>
              </a:ext>
            </a:extLst>
          </p:cNvPr>
          <p:cNvSpPr/>
          <p:nvPr/>
        </p:nvSpPr>
        <p:spPr>
          <a:xfrm>
            <a:off x="1005273" y="542562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687044-BC14-65F1-90FD-49D796038231}"/>
              </a:ext>
            </a:extLst>
          </p:cNvPr>
          <p:cNvSpPr/>
          <p:nvPr/>
        </p:nvSpPr>
        <p:spPr>
          <a:xfrm>
            <a:off x="831273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0FA67A-C197-B5A2-043E-E83743794716}"/>
              </a:ext>
            </a:extLst>
          </p:cNvPr>
          <p:cNvSpPr/>
          <p:nvPr/>
        </p:nvSpPr>
        <p:spPr>
          <a:xfrm>
            <a:off x="3459018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AD234D-630E-26FE-F007-DCEEA22B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0" y="3848326"/>
            <a:ext cx="2161330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89645E-B209-FB4F-1210-6BC2C1C1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4135548"/>
            <a:ext cx="2164101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A2921DF-7BD7-3D1C-8301-9EBC43C41522}"/>
              </a:ext>
            </a:extLst>
          </p:cNvPr>
          <p:cNvSpPr/>
          <p:nvPr/>
        </p:nvSpPr>
        <p:spPr>
          <a:xfrm>
            <a:off x="6257637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5B498F-20E0-3760-2ED1-A473BA8A2E29}"/>
              </a:ext>
            </a:extLst>
          </p:cNvPr>
          <p:cNvSpPr/>
          <p:nvPr/>
        </p:nvSpPr>
        <p:spPr>
          <a:xfrm>
            <a:off x="8885382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9EEEF8-FA33-9D4D-8414-B35F68181633}"/>
              </a:ext>
            </a:extLst>
          </p:cNvPr>
          <p:cNvSpPr/>
          <p:nvPr/>
        </p:nvSpPr>
        <p:spPr>
          <a:xfrm>
            <a:off x="7195128" y="2598691"/>
            <a:ext cx="3600000" cy="9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START</a:t>
            </a:r>
            <a:endParaRPr kumimoji="1" lang="ja-JP" altLang="en-US" sz="2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21734CB-861C-7934-0D08-ED21D4E8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4746109"/>
            <a:ext cx="2698892" cy="90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9C33DF-AB94-F545-7742-642239D28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1" y="5568161"/>
            <a:ext cx="3602217" cy="90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3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BC62427-F69F-BE6D-FE5B-52AEFF5A3D1F}"/>
              </a:ext>
            </a:extLst>
          </p:cNvPr>
          <p:cNvSpPr/>
          <p:nvPr/>
        </p:nvSpPr>
        <p:spPr>
          <a:xfrm>
            <a:off x="0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94F21B3-D9CC-AE83-91C4-C614E80A5EB4}"/>
              </a:ext>
            </a:extLst>
          </p:cNvPr>
          <p:cNvSpPr/>
          <p:nvPr/>
        </p:nvSpPr>
        <p:spPr>
          <a:xfrm>
            <a:off x="3763818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矢印: 左回転 単色塗りつぶし">
            <a:extLst>
              <a:ext uri="{FF2B5EF4-FFF2-40B4-BE49-F238E27FC236}">
                <a16:creationId xmlns:a16="http://schemas.microsoft.com/office/drawing/2014/main" id="{2B3F8BE1-A728-6374-6B83-57B765A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2800" y="4098637"/>
            <a:ext cx="914400" cy="91440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A5A816-221E-380A-D00E-981A3EF8FF04}"/>
              </a:ext>
            </a:extLst>
          </p:cNvPr>
          <p:cNvGrpSpPr/>
          <p:nvPr/>
        </p:nvGrpSpPr>
        <p:grpSpPr>
          <a:xfrm>
            <a:off x="8593127" y="4521201"/>
            <a:ext cx="1440000" cy="1440000"/>
            <a:chOff x="8593127" y="4521201"/>
            <a:chExt cx="1440000" cy="144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57C87FB-E609-0126-73AA-E3E924A05785}"/>
                </a:ext>
              </a:extLst>
            </p:cNvPr>
            <p:cNvSpPr/>
            <p:nvPr/>
          </p:nvSpPr>
          <p:spPr>
            <a:xfrm>
              <a:off x="8593127" y="4521201"/>
              <a:ext cx="1440000" cy="1440000"/>
            </a:xfrm>
            <a:prstGeom prst="roundRect">
              <a:avLst>
                <a:gd name="adj" fmla="val 512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線矢印: 右回転 単色塗りつぶし">
              <a:extLst>
                <a:ext uri="{FF2B5EF4-FFF2-40B4-BE49-F238E27FC236}">
                  <a16:creationId xmlns:a16="http://schemas.microsoft.com/office/drawing/2014/main" id="{15F67B69-BDC6-CED1-1441-36DBD291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5927" y="4784001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70E0C0C-3483-688D-7440-1811DE5C2479}"/>
              </a:ext>
            </a:extLst>
          </p:cNvPr>
          <p:cNvSpPr/>
          <p:nvPr/>
        </p:nvSpPr>
        <p:spPr>
          <a:xfrm>
            <a:off x="3877781" y="3618001"/>
            <a:ext cx="108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BC7776-01CA-D9A6-78DC-20A33EB21C8D}"/>
              </a:ext>
            </a:extLst>
          </p:cNvPr>
          <p:cNvSpPr/>
          <p:nvPr/>
        </p:nvSpPr>
        <p:spPr>
          <a:xfrm>
            <a:off x="3598874" y="5076002"/>
            <a:ext cx="144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スヌーピー」が約35年ぶりにアニメ映画化！ 2015年公開へ : 映画ニュース - 映画.com">
            <a:extLst>
              <a:ext uri="{FF2B5EF4-FFF2-40B4-BE49-F238E27FC236}">
                <a16:creationId xmlns:a16="http://schemas.microsoft.com/office/drawing/2014/main" id="{8BEAC4E8-7895-B825-7100-30E247BD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64" y="679449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703A7C-B6A3-292E-F5D3-BB09F7274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112" y="2506900"/>
            <a:ext cx="4785775" cy="184420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14C5F00-2A6D-82CC-90C9-3F9048816B72}"/>
              </a:ext>
            </a:extLst>
          </p:cNvPr>
          <p:cNvSpPr/>
          <p:nvPr/>
        </p:nvSpPr>
        <p:spPr>
          <a:xfrm>
            <a:off x="103112" y="1319363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65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スヌーピー 絵文字 - LINE絵文字 | LINE STORE">
            <a:extLst>
              <a:ext uri="{FF2B5EF4-FFF2-40B4-BE49-F238E27FC236}">
                <a16:creationId xmlns:a16="http://schemas.microsoft.com/office/drawing/2014/main" id="{692F1993-863D-8554-2319-923B4288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03589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スヌーピー 絵文字 - LINE絵文字 | LINE STORE">
            <a:extLst>
              <a:ext uri="{FF2B5EF4-FFF2-40B4-BE49-F238E27FC236}">
                <a16:creationId xmlns:a16="http://schemas.microsoft.com/office/drawing/2014/main" id="{1A8E855A-A3D8-40AF-FC66-80EC323E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6" r="50000"/>
          <a:stretch>
            <a:fillRect/>
          </a:stretch>
        </p:blipFill>
        <p:spPr bwMode="auto">
          <a:xfrm>
            <a:off x="4444193" y="2144857"/>
            <a:ext cx="1143000" cy="10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サッポロ一番どんぶりキャンペーンサイト | サッポロ一番">
            <a:extLst>
              <a:ext uri="{FF2B5EF4-FFF2-40B4-BE49-F238E27FC236}">
                <a16:creationId xmlns:a16="http://schemas.microsoft.com/office/drawing/2014/main" id="{7F66D178-A90C-558F-88CD-417CA0F0B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8"/>
          <a:stretch>
            <a:fillRect/>
          </a:stretch>
        </p:blipFill>
        <p:spPr bwMode="auto">
          <a:xfrm>
            <a:off x="7176308" y="1813070"/>
            <a:ext cx="3664786" cy="27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5072AC-7ADA-857B-73B6-D13D564F5C13}"/>
              </a:ext>
            </a:extLst>
          </p:cNvPr>
          <p:cNvSpPr/>
          <p:nvPr/>
        </p:nvSpPr>
        <p:spPr>
          <a:xfrm>
            <a:off x="5523345" y="3796145"/>
            <a:ext cx="1089891" cy="173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FE821C-868E-672A-D459-4AB7BE12B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02" y="332605"/>
            <a:ext cx="2002338" cy="1074541"/>
          </a:xfrm>
          <a:prstGeom prst="rect">
            <a:avLst/>
          </a:prstGeom>
        </p:spPr>
      </p:pic>
      <p:pic>
        <p:nvPicPr>
          <p:cNvPr id="6" name="Picture 2" descr="スヌーピー 絵文字 - LINE絵文字 | LINE STORE">
            <a:extLst>
              <a:ext uri="{FF2B5EF4-FFF2-40B4-BE49-F238E27FC236}">
                <a16:creationId xmlns:a16="http://schemas.microsoft.com/office/drawing/2014/main" id="{CFF9D5F8-6D8B-8955-28A1-FFDC971FE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1" b="50000"/>
          <a:stretch>
            <a:fillRect/>
          </a:stretch>
        </p:blipFill>
        <p:spPr bwMode="auto">
          <a:xfrm>
            <a:off x="1350906" y="264146"/>
            <a:ext cx="11706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opy | FRIENDS | SNOOPY.co.jp：日本のスヌーピー公式サイト">
            <a:extLst>
              <a:ext uri="{FF2B5EF4-FFF2-40B4-BE49-F238E27FC236}">
                <a16:creationId xmlns:a16="http://schemas.microsoft.com/office/drawing/2014/main" id="{DFB0696F-25CC-03CB-8945-4E8903D9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76" y="535567"/>
            <a:ext cx="1217134" cy="10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ショッピング カート 単色塗りつぶし">
            <a:extLst>
              <a:ext uri="{FF2B5EF4-FFF2-40B4-BE49-F238E27FC236}">
                <a16:creationId xmlns:a16="http://schemas.microsoft.com/office/drawing/2014/main" id="{D0C8B32D-94A8-C2A2-432D-943F414D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54" y="5110018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鉛筆 単色塗りつぶし">
            <a:extLst>
              <a:ext uri="{FF2B5EF4-FFF2-40B4-BE49-F238E27FC236}">
                <a16:creationId xmlns:a16="http://schemas.microsoft.com/office/drawing/2014/main" id="{33FF1C22-83D4-1015-3F2E-F5A5AC83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54" y="674254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アイデアが浮かんだ人 単色塗りつぶし">
            <a:extLst>
              <a:ext uri="{FF2B5EF4-FFF2-40B4-BE49-F238E27FC236}">
                <a16:creationId xmlns:a16="http://schemas.microsoft.com/office/drawing/2014/main" id="{31AC55A6-7260-ABCA-62B7-4E7DE900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272" y="1330036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郊外の光景 単色塗りつぶし">
            <a:extLst>
              <a:ext uri="{FF2B5EF4-FFF2-40B4-BE49-F238E27FC236}">
                <a16:creationId xmlns:a16="http://schemas.microsoft.com/office/drawing/2014/main" id="{67D5CF2E-6F8F-39E6-E761-D3DB3BA25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254" y="1734127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家 単色塗りつぶし">
            <a:extLst>
              <a:ext uri="{FF2B5EF4-FFF2-40B4-BE49-F238E27FC236}">
                <a16:creationId xmlns:a16="http://schemas.microsoft.com/office/drawing/2014/main" id="{78081410-FD84-1D0F-D442-1B64FBD22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946" y="2514600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親指を立てるしぐさ 単色塗りつぶし">
            <a:extLst>
              <a:ext uri="{FF2B5EF4-FFF2-40B4-BE49-F238E27FC236}">
                <a16:creationId xmlns:a16="http://schemas.microsoft.com/office/drawing/2014/main" id="{978FA654-052D-1F9D-DA2B-60E160897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728" y="226521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ショッピング カート 単色塗りつぶし">
            <a:extLst>
              <a:ext uri="{FF2B5EF4-FFF2-40B4-BE49-F238E27FC236}">
                <a16:creationId xmlns:a16="http://schemas.microsoft.com/office/drawing/2014/main" id="{BB533E2E-355F-B832-9660-A6EE2A43D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2946" y="1276927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家 単色塗りつぶし">
            <a:extLst>
              <a:ext uri="{FF2B5EF4-FFF2-40B4-BE49-F238E27FC236}">
                <a16:creationId xmlns:a16="http://schemas.microsoft.com/office/drawing/2014/main" id="{4BAED7F6-7624-2D1C-D342-A71D571C38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9310" y="5110018"/>
            <a:ext cx="914400" cy="914400"/>
          </a:xfrm>
          <a:prstGeom prst="rect">
            <a:avLst/>
          </a:prstGeom>
        </p:spPr>
      </p:pic>
      <p:pic>
        <p:nvPicPr>
          <p:cNvPr id="2" name="グラフィックス 1" descr="家 単色塗りつぶし">
            <a:extLst>
              <a:ext uri="{FF2B5EF4-FFF2-40B4-BE49-F238E27FC236}">
                <a16:creationId xmlns:a16="http://schemas.microsoft.com/office/drawing/2014/main" id="{AF1FFC41-1CA3-0494-1485-C873C27401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98655" y="5110018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ショッピング カート 単色塗りつぶし">
            <a:extLst>
              <a:ext uri="{FF2B5EF4-FFF2-40B4-BE49-F238E27FC236}">
                <a16:creationId xmlns:a16="http://schemas.microsoft.com/office/drawing/2014/main" id="{9E7D092F-44B3-CA54-8180-744A807CFB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8655" y="38723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B8D92A5-F9A9-93A5-A59A-F0E0EF45B668}"/>
              </a:ext>
            </a:extLst>
          </p:cNvPr>
          <p:cNvSpPr/>
          <p:nvPr/>
        </p:nvSpPr>
        <p:spPr>
          <a:xfrm>
            <a:off x="9429793" y="2803731"/>
            <a:ext cx="1986351" cy="3412341"/>
          </a:xfrm>
          <a:prstGeom prst="roundRect">
            <a:avLst>
              <a:gd name="adj" fmla="val 19233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C2F87B4-E7ED-4C03-8B18-DA3F0F49B615}"/>
              </a:ext>
            </a:extLst>
          </p:cNvPr>
          <p:cNvSpPr/>
          <p:nvPr/>
        </p:nvSpPr>
        <p:spPr>
          <a:xfrm>
            <a:off x="352493" y="201763"/>
            <a:ext cx="3463200" cy="792000"/>
          </a:xfrm>
          <a:prstGeom prst="roundRect">
            <a:avLst>
              <a:gd name="adj" fmla="val 51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HAND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5EDFE0A-57DF-C425-169A-D513D0C4E30E}"/>
              </a:ext>
            </a:extLst>
          </p:cNvPr>
          <p:cNvSpPr/>
          <p:nvPr/>
        </p:nvSpPr>
        <p:spPr>
          <a:xfrm>
            <a:off x="6494445" y="2123254"/>
            <a:ext cx="864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TRASH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0D7C2-7CD5-2AD0-197F-FF7459BD9730}"/>
              </a:ext>
            </a:extLst>
          </p:cNvPr>
          <p:cNvSpPr/>
          <p:nvPr/>
        </p:nvSpPr>
        <p:spPr>
          <a:xfrm>
            <a:off x="352493" y="1583254"/>
            <a:ext cx="2520000" cy="54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INKWELL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7E7917-3016-8738-06E3-AB59CA035268}"/>
              </a:ext>
            </a:extLst>
          </p:cNvPr>
          <p:cNvSpPr/>
          <p:nvPr/>
        </p:nvSpPr>
        <p:spPr>
          <a:xfrm>
            <a:off x="5219134" y="2889000"/>
            <a:ext cx="864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DECK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FA5EA4-D86B-4D38-D767-181389D8D2AF}"/>
              </a:ext>
            </a:extLst>
          </p:cNvPr>
          <p:cNvSpPr/>
          <p:nvPr/>
        </p:nvSpPr>
        <p:spPr>
          <a:xfrm>
            <a:off x="352493" y="3654747"/>
            <a:ext cx="3456000" cy="828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FIELD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431432-9F40-D9AA-32BB-EBFFC3ADF332}"/>
              </a:ext>
            </a:extLst>
          </p:cNvPr>
          <p:cNvSpPr/>
          <p:nvPr/>
        </p:nvSpPr>
        <p:spPr>
          <a:xfrm>
            <a:off x="5615373" y="4609787"/>
            <a:ext cx="864000" cy="446400"/>
          </a:xfrm>
          <a:prstGeom prst="roundRect">
            <a:avLst>
              <a:gd name="adj" fmla="val 19233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9783DAB-4306-0415-B0F4-F6314E9638C7}"/>
              </a:ext>
            </a:extLst>
          </p:cNvPr>
          <p:cNvSpPr/>
          <p:nvPr/>
        </p:nvSpPr>
        <p:spPr>
          <a:xfrm>
            <a:off x="8336894" y="915037"/>
            <a:ext cx="1533424" cy="2828217"/>
          </a:xfrm>
          <a:prstGeom prst="roundRect">
            <a:avLst>
              <a:gd name="adj" fmla="val 19233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加算記号 8">
            <a:extLst>
              <a:ext uri="{FF2B5EF4-FFF2-40B4-BE49-F238E27FC236}">
                <a16:creationId xmlns:a16="http://schemas.microsoft.com/office/drawing/2014/main" id="{7A890823-6495-9525-8B78-D2BF44081713}"/>
              </a:ext>
            </a:extLst>
          </p:cNvPr>
          <p:cNvSpPr/>
          <p:nvPr/>
        </p:nvSpPr>
        <p:spPr>
          <a:xfrm>
            <a:off x="10089317" y="3654747"/>
            <a:ext cx="540000" cy="540000"/>
          </a:xfrm>
          <a:prstGeom prst="mathPlus">
            <a:avLst>
              <a:gd name="adj1" fmla="val 16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減算記号 9">
            <a:extLst>
              <a:ext uri="{FF2B5EF4-FFF2-40B4-BE49-F238E27FC236}">
                <a16:creationId xmlns:a16="http://schemas.microsoft.com/office/drawing/2014/main" id="{702B4B6A-3852-94DC-38DD-51FAA54632B1}"/>
              </a:ext>
            </a:extLst>
          </p:cNvPr>
          <p:cNvSpPr/>
          <p:nvPr/>
        </p:nvSpPr>
        <p:spPr>
          <a:xfrm>
            <a:off x="10089317" y="5230476"/>
            <a:ext cx="540000" cy="43410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6DAAC9D-960B-BB4A-D183-8D730DFF7C92}"/>
              </a:ext>
            </a:extLst>
          </p:cNvPr>
          <p:cNvSpPr/>
          <p:nvPr/>
        </p:nvSpPr>
        <p:spPr>
          <a:xfrm>
            <a:off x="10835622" y="3620328"/>
            <a:ext cx="353361" cy="1236764"/>
          </a:xfrm>
          <a:prstGeom prst="roundRect">
            <a:avLst>
              <a:gd name="adj" fmla="val 19233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加算記号 12">
            <a:extLst>
              <a:ext uri="{FF2B5EF4-FFF2-40B4-BE49-F238E27FC236}">
                <a16:creationId xmlns:a16="http://schemas.microsoft.com/office/drawing/2014/main" id="{86287B61-834D-B48D-D77D-980F0290D83B}"/>
              </a:ext>
            </a:extLst>
          </p:cNvPr>
          <p:cNvSpPr/>
          <p:nvPr/>
        </p:nvSpPr>
        <p:spPr>
          <a:xfrm>
            <a:off x="9498480" y="3719180"/>
            <a:ext cx="540000" cy="540000"/>
          </a:xfrm>
          <a:prstGeom prst="mathPlus">
            <a:avLst>
              <a:gd name="adj1" fmla="val 166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減算記号 13">
            <a:extLst>
              <a:ext uri="{FF2B5EF4-FFF2-40B4-BE49-F238E27FC236}">
                <a16:creationId xmlns:a16="http://schemas.microsoft.com/office/drawing/2014/main" id="{BBEADB0B-8997-2872-18B8-520AAD8A200A}"/>
              </a:ext>
            </a:extLst>
          </p:cNvPr>
          <p:cNvSpPr/>
          <p:nvPr/>
        </p:nvSpPr>
        <p:spPr>
          <a:xfrm>
            <a:off x="9498480" y="5294909"/>
            <a:ext cx="540000" cy="43410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300098A-B9C1-12DA-1EBC-0B52302A5E4D}"/>
              </a:ext>
            </a:extLst>
          </p:cNvPr>
          <p:cNvSpPr/>
          <p:nvPr/>
        </p:nvSpPr>
        <p:spPr>
          <a:xfrm>
            <a:off x="2512493" y="2374727"/>
            <a:ext cx="972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LOCATION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E6AB9B8-81B7-58E9-5094-36964A2A1B32}"/>
              </a:ext>
            </a:extLst>
          </p:cNvPr>
          <p:cNvSpPr/>
          <p:nvPr/>
        </p:nvSpPr>
        <p:spPr>
          <a:xfrm>
            <a:off x="583269" y="2367200"/>
            <a:ext cx="1440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ITEM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FD3431B-338A-7679-193E-12EDC6CC7989}"/>
              </a:ext>
            </a:extLst>
          </p:cNvPr>
          <p:cNvSpPr/>
          <p:nvPr/>
        </p:nvSpPr>
        <p:spPr>
          <a:xfrm>
            <a:off x="4071469" y="1583254"/>
            <a:ext cx="612000" cy="45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800" b="1" dirty="0">
                <a:solidFill>
                  <a:schemeClr val="tx1"/>
                </a:solidFill>
              </a:rPr>
              <a:t>LOCATION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A95DAC-A93C-D571-0D75-68BCC9C7D976}"/>
              </a:ext>
            </a:extLst>
          </p:cNvPr>
          <p:cNvSpPr/>
          <p:nvPr/>
        </p:nvSpPr>
        <p:spPr>
          <a:xfrm>
            <a:off x="4017469" y="2263731"/>
            <a:ext cx="972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5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E1548A-82D4-6017-1E5F-B236EBB5B770}"/>
              </a:ext>
            </a:extLst>
          </p:cNvPr>
          <p:cNvGrpSpPr/>
          <p:nvPr/>
        </p:nvGrpSpPr>
        <p:grpSpPr>
          <a:xfrm>
            <a:off x="895928" y="700928"/>
            <a:ext cx="1980000" cy="1080000"/>
            <a:chOff x="895928" y="700928"/>
            <a:chExt cx="1980000" cy="10800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3ACF331-2820-A72A-E472-F60C776B4013}"/>
                </a:ext>
              </a:extLst>
            </p:cNvPr>
            <p:cNvSpPr/>
            <p:nvPr/>
          </p:nvSpPr>
          <p:spPr>
            <a:xfrm>
              <a:off x="895928" y="700928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Picture 4" descr="ゴミ箱 | IFN 無料アイコン。SVG/EPS/PNGのフリー素材">
              <a:extLst>
                <a:ext uri="{FF2B5EF4-FFF2-40B4-BE49-F238E27FC236}">
                  <a16:creationId xmlns:a16="http://schemas.microsoft.com/office/drawing/2014/main" id="{2A5454B6-5B9F-6D03-28F7-B5DCCCAE1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5" t="19144" r="25515" b="15302"/>
            <a:stretch>
              <a:fillRect/>
            </a:stretch>
          </p:blipFill>
          <p:spPr bwMode="auto">
            <a:xfrm>
              <a:off x="1112519" y="956152"/>
              <a:ext cx="521298" cy="56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A9A3FFB-4E71-5EB3-B3BC-E21E88DBE91D}"/>
                </a:ext>
              </a:extLst>
            </p:cNvPr>
            <p:cNvSpPr txBox="1"/>
            <p:nvPr/>
          </p:nvSpPr>
          <p:spPr>
            <a:xfrm>
              <a:off x="1628974" y="1049920"/>
              <a:ext cx="107593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TRASH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4191873-405B-D94E-C96B-98317165863A}"/>
              </a:ext>
            </a:extLst>
          </p:cNvPr>
          <p:cNvGrpSpPr/>
          <p:nvPr/>
        </p:nvGrpSpPr>
        <p:grpSpPr>
          <a:xfrm>
            <a:off x="895928" y="2036152"/>
            <a:ext cx="1980000" cy="1080000"/>
            <a:chOff x="895928" y="2036152"/>
            <a:chExt cx="1980000" cy="108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405BC506-8456-58C5-19CA-860E3A0EB2CF}"/>
                </a:ext>
              </a:extLst>
            </p:cNvPr>
            <p:cNvSpPr/>
            <p:nvPr/>
          </p:nvSpPr>
          <p:spPr>
            <a:xfrm>
              <a:off x="895928" y="2036152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グラフィックス 3" descr="手話 単色塗りつぶし">
              <a:extLst>
                <a:ext uri="{FF2B5EF4-FFF2-40B4-BE49-F238E27FC236}">
                  <a16:creationId xmlns:a16="http://schemas.microsoft.com/office/drawing/2014/main" id="{62C59212-C733-1E54-3319-99CA2B293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85" y="2204225"/>
              <a:ext cx="701964" cy="701964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66CA568-AA57-2B57-3806-6C77CFACC7E4}"/>
                </a:ext>
              </a:extLst>
            </p:cNvPr>
            <p:cNvSpPr txBox="1"/>
            <p:nvPr/>
          </p:nvSpPr>
          <p:spPr>
            <a:xfrm>
              <a:off x="1687484" y="2411290"/>
              <a:ext cx="95891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HAND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3FB413E-5973-E404-EDE9-BBC837DCCDDE}"/>
              </a:ext>
            </a:extLst>
          </p:cNvPr>
          <p:cNvGrpSpPr/>
          <p:nvPr/>
        </p:nvGrpSpPr>
        <p:grpSpPr>
          <a:xfrm>
            <a:off x="895928" y="3429000"/>
            <a:ext cx="1980000" cy="1080000"/>
            <a:chOff x="895928" y="3429000"/>
            <a:chExt cx="1980000" cy="1080000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E7EF55F-B5C4-CBF1-B531-8C289DF2BFFD}"/>
                </a:ext>
              </a:extLst>
            </p:cNvPr>
            <p:cNvSpPr/>
            <p:nvPr/>
          </p:nvSpPr>
          <p:spPr>
            <a:xfrm>
              <a:off x="895928" y="3429000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矢印: 折線 4">
              <a:extLst>
                <a:ext uri="{FF2B5EF4-FFF2-40B4-BE49-F238E27FC236}">
                  <a16:creationId xmlns:a16="http://schemas.microsoft.com/office/drawing/2014/main" id="{5A65B466-7E1F-2C5F-80B3-FF299BF6CC56}"/>
                </a:ext>
              </a:extLst>
            </p:cNvPr>
            <p:cNvSpPr/>
            <p:nvPr/>
          </p:nvSpPr>
          <p:spPr>
            <a:xfrm rot="5400000">
              <a:off x="1085062" y="3757585"/>
              <a:ext cx="477743" cy="422830"/>
            </a:xfrm>
            <a:prstGeom prst="bentArrow">
              <a:avLst>
                <a:gd name="adj1" fmla="val 15909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7E3F739-C068-CD71-F9A8-AA1E8CAE719F}"/>
                </a:ext>
              </a:extLst>
            </p:cNvPr>
            <p:cNvSpPr txBox="1"/>
            <p:nvPr/>
          </p:nvSpPr>
          <p:spPr>
            <a:xfrm>
              <a:off x="1523524" y="3772659"/>
              <a:ext cx="133722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BOTTOM</a:t>
              </a:r>
              <a:endParaRPr kumimoji="1" lang="ja-JP" altLang="en-US" sz="2000" b="1" dirty="0"/>
            </a:p>
          </p:txBody>
        </p:sp>
      </p:grp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8B5805-14EE-7FA3-FE0D-2AFE5B0E55F3}"/>
              </a:ext>
            </a:extLst>
          </p:cNvPr>
          <p:cNvSpPr/>
          <p:nvPr/>
        </p:nvSpPr>
        <p:spPr>
          <a:xfrm>
            <a:off x="5080000" y="1525704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4</a:t>
            </a:r>
            <a:endParaRPr kumimoji="1" lang="ja-JP" altLang="en-US" sz="3600" b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ahoma" panose="020B0604030504040204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C6841C1-B102-9610-82D3-169C51760F51}"/>
              </a:ext>
            </a:extLst>
          </p:cNvPr>
          <p:cNvSpPr/>
          <p:nvPr/>
        </p:nvSpPr>
        <p:spPr>
          <a:xfrm>
            <a:off x="6137127" y="1525704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全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9C3C130-ACEA-F6C1-1D9A-5B13E8773983}"/>
              </a:ext>
            </a:extLst>
          </p:cNvPr>
          <p:cNvSpPr/>
          <p:nvPr/>
        </p:nvSpPr>
        <p:spPr>
          <a:xfrm>
            <a:off x="7444072" y="1526972"/>
            <a:ext cx="1620000" cy="720000"/>
          </a:xfrm>
          <a:prstGeom prst="roundRect">
            <a:avLst>
              <a:gd name="adj" fmla="val 52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  <a:cs typeface="Tahoma" panose="020B0604030504040204" pitchFamily="34" charset="0"/>
              </a:rPr>
              <a:t>Shuffle</a:t>
            </a:r>
            <a:endParaRPr kumimoji="1" lang="ja-JP" altLang="en-US" sz="3200" b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  <a:cs typeface="Tahoma" panose="020B0604030504040204" pitchFamily="34" charset="0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B206FF4-DBEE-7066-1EAB-DB3780F8090B}"/>
              </a:ext>
            </a:extLst>
          </p:cNvPr>
          <p:cNvSpPr/>
          <p:nvPr/>
        </p:nvSpPr>
        <p:spPr>
          <a:xfrm>
            <a:off x="5080000" y="3069000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+mn-ea"/>
                <a:cs typeface="Tahoma" panose="020B0604030504040204" pitchFamily="34" charset="0"/>
              </a:rPr>
              <a:t>4</a:t>
            </a:r>
            <a:endParaRPr kumimoji="1" lang="ja-JP" altLang="en-US" sz="2800" b="1" dirty="0">
              <a:latin typeface="+mn-ea"/>
              <a:cs typeface="Tahoma" panose="020B060403050404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6F9900F-420B-4CB1-555E-D76BBFADE56A}"/>
              </a:ext>
            </a:extLst>
          </p:cNvPr>
          <p:cNvSpPr/>
          <p:nvPr/>
        </p:nvSpPr>
        <p:spPr>
          <a:xfrm>
            <a:off x="6137127" y="3069000"/>
            <a:ext cx="72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+mn-ea"/>
                <a:cs typeface="Tahoma" panose="020B0604030504040204" pitchFamily="34" charset="0"/>
              </a:rPr>
              <a:t>全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B44CAE3-47F2-7516-126A-E6F62E05C328}"/>
              </a:ext>
            </a:extLst>
          </p:cNvPr>
          <p:cNvSpPr/>
          <p:nvPr/>
        </p:nvSpPr>
        <p:spPr>
          <a:xfrm>
            <a:off x="7444072" y="3070268"/>
            <a:ext cx="1440000" cy="720000"/>
          </a:xfrm>
          <a:prstGeom prst="roundRect">
            <a:avLst>
              <a:gd name="adj" fmla="val 52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Shuffle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115</Words>
  <Application>Microsoft Office PowerPoint</Application>
  <PresentationFormat>ワイド画面</PresentationFormat>
  <Paragraphs>103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26</cp:revision>
  <dcterms:created xsi:type="dcterms:W3CDTF">2025-07-15T04:40:25Z</dcterms:created>
  <dcterms:modified xsi:type="dcterms:W3CDTF">2025-08-04T15:39:45Z</dcterms:modified>
</cp:coreProperties>
</file>