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1E173C"/>
    <a:srgbClr val="A9A6A6"/>
    <a:srgbClr val="FFFFFF"/>
    <a:srgbClr val="DDE0FF"/>
    <a:srgbClr val="288A35"/>
    <a:srgbClr val="9CA6B0"/>
    <a:srgbClr val="0285BA"/>
    <a:srgbClr val="D00730"/>
    <a:srgbClr val="7E3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F40F-D376-48D6-0B0C-8802F0E0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30053FE-33CE-3691-E4EA-94A73E3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B85A663F-E839-1B3C-416A-70C5B0FF4362}"/>
              </a:ext>
            </a:extLst>
          </p:cNvPr>
          <p:cNvSpPr/>
          <p:nvPr/>
        </p:nvSpPr>
        <p:spPr>
          <a:xfrm>
            <a:off x="516191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AD2C05B9-2B95-496D-1609-D9F0D91434FD}"/>
              </a:ext>
            </a:extLst>
          </p:cNvPr>
          <p:cNvSpPr/>
          <p:nvPr/>
        </p:nvSpPr>
        <p:spPr>
          <a:xfrm>
            <a:off x="516191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245331C-A135-F411-74ED-F2769D2A8DD9}"/>
              </a:ext>
            </a:extLst>
          </p:cNvPr>
          <p:cNvSpPr/>
          <p:nvPr/>
        </p:nvSpPr>
        <p:spPr>
          <a:xfrm>
            <a:off x="594849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61178906-C544-5167-DE0C-9A582364F4E7}"/>
              </a:ext>
            </a:extLst>
          </p:cNvPr>
          <p:cNvSpPr/>
          <p:nvPr/>
        </p:nvSpPr>
        <p:spPr>
          <a:xfrm>
            <a:off x="594849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9EDD101-7E13-462C-FFC2-51907B1FCADF}"/>
              </a:ext>
            </a:extLst>
          </p:cNvPr>
          <p:cNvSpPr/>
          <p:nvPr/>
        </p:nvSpPr>
        <p:spPr>
          <a:xfrm>
            <a:off x="516191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06F06B1A-11D0-A8A7-A225-AA120A6D3417}"/>
              </a:ext>
            </a:extLst>
          </p:cNvPr>
          <p:cNvSpPr/>
          <p:nvPr/>
        </p:nvSpPr>
        <p:spPr>
          <a:xfrm>
            <a:off x="2467894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F64809BA-DD0A-C10F-C5A3-C68ED2932440}"/>
              </a:ext>
            </a:extLst>
          </p:cNvPr>
          <p:cNvSpPr/>
          <p:nvPr/>
        </p:nvSpPr>
        <p:spPr>
          <a:xfrm>
            <a:off x="2467894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A3589FF4-A50F-FF74-A96B-144990AF3372}"/>
              </a:ext>
            </a:extLst>
          </p:cNvPr>
          <p:cNvSpPr/>
          <p:nvPr/>
        </p:nvSpPr>
        <p:spPr>
          <a:xfrm>
            <a:off x="2546552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EBF35371-1DDD-FD95-5578-D5A918D0A3EE}"/>
              </a:ext>
            </a:extLst>
          </p:cNvPr>
          <p:cNvSpPr/>
          <p:nvPr/>
        </p:nvSpPr>
        <p:spPr>
          <a:xfrm>
            <a:off x="2546552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7AC9A391-AF30-2DFA-3E82-054B164114EF}"/>
              </a:ext>
            </a:extLst>
          </p:cNvPr>
          <p:cNvSpPr/>
          <p:nvPr/>
        </p:nvSpPr>
        <p:spPr>
          <a:xfrm>
            <a:off x="2467894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7543553F-674D-C22F-879C-54D95C559B30}"/>
              </a:ext>
            </a:extLst>
          </p:cNvPr>
          <p:cNvSpPr/>
          <p:nvPr/>
        </p:nvSpPr>
        <p:spPr>
          <a:xfrm>
            <a:off x="4419597" y="35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30" name="フローチャート: 端子 29">
            <a:extLst>
              <a:ext uri="{FF2B5EF4-FFF2-40B4-BE49-F238E27FC236}">
                <a16:creationId xmlns:a16="http://schemas.microsoft.com/office/drawing/2014/main" id="{46766F6E-1F1D-C01A-BA17-2F08C92024EA}"/>
              </a:ext>
            </a:extLst>
          </p:cNvPr>
          <p:cNvSpPr/>
          <p:nvPr/>
        </p:nvSpPr>
        <p:spPr>
          <a:xfrm>
            <a:off x="6096000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31" name="フローチャート: 端子 30">
            <a:extLst>
              <a:ext uri="{FF2B5EF4-FFF2-40B4-BE49-F238E27FC236}">
                <a16:creationId xmlns:a16="http://schemas.microsoft.com/office/drawing/2014/main" id="{406D32D1-8416-063C-94A1-E9E2A235F88E}"/>
              </a:ext>
            </a:extLst>
          </p:cNvPr>
          <p:cNvSpPr/>
          <p:nvPr/>
        </p:nvSpPr>
        <p:spPr>
          <a:xfrm>
            <a:off x="6096000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F1840935-723F-4F27-3064-33274BE14DA0}"/>
              </a:ext>
            </a:extLst>
          </p:cNvPr>
          <p:cNvSpPr/>
          <p:nvPr/>
        </p:nvSpPr>
        <p:spPr>
          <a:xfrm>
            <a:off x="6174658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0967C6FA-C6A0-E9A5-8643-353FF82578E6}"/>
              </a:ext>
            </a:extLst>
          </p:cNvPr>
          <p:cNvSpPr/>
          <p:nvPr/>
        </p:nvSpPr>
        <p:spPr>
          <a:xfrm>
            <a:off x="6174658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C0863534-1AC6-8644-FA8B-8C1002E61201}"/>
              </a:ext>
            </a:extLst>
          </p:cNvPr>
          <p:cNvSpPr/>
          <p:nvPr/>
        </p:nvSpPr>
        <p:spPr>
          <a:xfrm>
            <a:off x="6096000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35" name="フローチャート: 端子 34">
            <a:extLst>
              <a:ext uri="{FF2B5EF4-FFF2-40B4-BE49-F238E27FC236}">
                <a16:creationId xmlns:a16="http://schemas.microsoft.com/office/drawing/2014/main" id="{7499E21A-17C4-5C85-543C-E076F53F0DD8}"/>
              </a:ext>
            </a:extLst>
          </p:cNvPr>
          <p:cNvSpPr/>
          <p:nvPr/>
        </p:nvSpPr>
        <p:spPr>
          <a:xfrm>
            <a:off x="8047703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36" name="フローチャート: 端子 35">
            <a:extLst>
              <a:ext uri="{FF2B5EF4-FFF2-40B4-BE49-F238E27FC236}">
                <a16:creationId xmlns:a16="http://schemas.microsoft.com/office/drawing/2014/main" id="{B3B961F3-D12F-D421-70F9-3D995B009824}"/>
              </a:ext>
            </a:extLst>
          </p:cNvPr>
          <p:cNvSpPr/>
          <p:nvPr/>
        </p:nvSpPr>
        <p:spPr>
          <a:xfrm>
            <a:off x="8047703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37" name="フローチャート: 端子 36">
            <a:extLst>
              <a:ext uri="{FF2B5EF4-FFF2-40B4-BE49-F238E27FC236}">
                <a16:creationId xmlns:a16="http://schemas.microsoft.com/office/drawing/2014/main" id="{2B6CC08D-20E4-035A-683F-B53D3B709C6B}"/>
              </a:ext>
            </a:extLst>
          </p:cNvPr>
          <p:cNvSpPr/>
          <p:nvPr/>
        </p:nvSpPr>
        <p:spPr>
          <a:xfrm>
            <a:off x="8126361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3CDE8F2F-5433-C761-35D0-9FE3ECA0564F}"/>
              </a:ext>
            </a:extLst>
          </p:cNvPr>
          <p:cNvSpPr/>
          <p:nvPr/>
        </p:nvSpPr>
        <p:spPr>
          <a:xfrm>
            <a:off x="8126361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EC1FD1C3-CF43-16A4-ED49-E8BA5E0AE7F2}"/>
              </a:ext>
            </a:extLst>
          </p:cNvPr>
          <p:cNvSpPr/>
          <p:nvPr/>
        </p:nvSpPr>
        <p:spPr>
          <a:xfrm>
            <a:off x="8047703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:a16="http://schemas.microsoft.com/office/drawing/2014/main" id="{D97630C1-98FE-B990-1998-6D5315BDB6F5}"/>
              </a:ext>
            </a:extLst>
          </p:cNvPr>
          <p:cNvSpPr/>
          <p:nvPr/>
        </p:nvSpPr>
        <p:spPr>
          <a:xfrm>
            <a:off x="9999406" y="40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BF7209A6-C413-9DBA-62F0-926A09D29FC4}"/>
              </a:ext>
            </a:extLst>
          </p:cNvPr>
          <p:cNvSpPr/>
          <p:nvPr/>
        </p:nvSpPr>
        <p:spPr>
          <a:xfrm>
            <a:off x="4321276" y="2193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8DA428BB-AA04-DD52-C21A-AF3B9DCB55BC}"/>
              </a:ext>
            </a:extLst>
          </p:cNvPr>
          <p:cNvSpPr/>
          <p:nvPr/>
        </p:nvSpPr>
        <p:spPr>
          <a:xfrm>
            <a:off x="4321276" y="3152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3C02ECD7-C828-F007-B579-D8418B032809}"/>
              </a:ext>
            </a:extLst>
          </p:cNvPr>
          <p:cNvSpPr/>
          <p:nvPr/>
        </p:nvSpPr>
        <p:spPr>
          <a:xfrm>
            <a:off x="4242618" y="3984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D6863643-C93E-79D7-C962-C3A0FF5BE93C}"/>
              </a:ext>
            </a:extLst>
          </p:cNvPr>
          <p:cNvSpPr/>
          <p:nvPr/>
        </p:nvSpPr>
        <p:spPr>
          <a:xfrm>
            <a:off x="9930579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BFC346E3-334F-8C1C-2FBD-2E542AA2F8B3}"/>
              </a:ext>
            </a:extLst>
          </p:cNvPr>
          <p:cNvSpPr/>
          <p:nvPr/>
        </p:nvSpPr>
        <p:spPr>
          <a:xfrm>
            <a:off x="9930579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64AF1EC8-A8FA-0969-180D-840039211765}"/>
              </a:ext>
            </a:extLst>
          </p:cNvPr>
          <p:cNvSpPr/>
          <p:nvPr/>
        </p:nvSpPr>
        <p:spPr>
          <a:xfrm>
            <a:off x="9851921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378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5A91-EFB1-7BFE-3D83-5FABD9F6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DF6A1A-794C-96BB-28A1-732CC074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7" y="115990"/>
            <a:ext cx="11430000" cy="64293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394A59B-8D42-6626-1580-1CC5600C56A2}"/>
              </a:ext>
            </a:extLst>
          </p:cNvPr>
          <p:cNvSpPr/>
          <p:nvPr/>
        </p:nvSpPr>
        <p:spPr>
          <a:xfrm>
            <a:off x="1818966" y="796413"/>
            <a:ext cx="1224000" cy="12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2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4137-0BBF-4EEE-3F62-6B801AA3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C000DC-CDBF-7156-E8C5-DB596FEFD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t="13030" r="64066" b="67933"/>
          <a:stretch>
            <a:fillRect/>
          </a:stretch>
        </p:blipFill>
        <p:spPr>
          <a:xfrm>
            <a:off x="324464" y="511277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7FB6D10-E341-3A9C-A574-950ECF03CB0C}"/>
              </a:ext>
            </a:extLst>
          </p:cNvPr>
          <p:cNvGrpSpPr/>
          <p:nvPr/>
        </p:nvGrpSpPr>
        <p:grpSpPr>
          <a:xfrm>
            <a:off x="4476000" y="615762"/>
            <a:ext cx="1620000" cy="1620000"/>
            <a:chOff x="4476000" y="615762"/>
            <a:chExt cx="1620000" cy="162000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BA56BEC-9A8D-F419-65BC-7103A115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683725" y="795762"/>
              <a:ext cx="1204550" cy="12600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61CCADB-2B9B-2514-58C5-111EC8229868}"/>
                </a:ext>
              </a:extLst>
            </p:cNvPr>
            <p:cNvSpPr/>
            <p:nvPr/>
          </p:nvSpPr>
          <p:spPr>
            <a:xfrm>
              <a:off x="4476000" y="615762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D344711-F808-4531-0E15-1992F8E4C4F2}"/>
              </a:ext>
            </a:extLst>
          </p:cNvPr>
          <p:cNvGrpSpPr/>
          <p:nvPr/>
        </p:nvGrpSpPr>
        <p:grpSpPr>
          <a:xfrm>
            <a:off x="8213536" y="3249000"/>
            <a:ext cx="1620000" cy="1620000"/>
            <a:chOff x="8213536" y="3249000"/>
            <a:chExt cx="1620000" cy="162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4F895F3-C92E-9C01-AB87-6275772DE167}"/>
                </a:ext>
              </a:extLst>
            </p:cNvPr>
            <p:cNvSpPr/>
            <p:nvPr/>
          </p:nvSpPr>
          <p:spPr>
            <a:xfrm>
              <a:off x="8213536" y="324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1BAED252-8E8C-6B3C-D3AE-90CB950A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8760" y1="28906" x2="33333" y2="37500"/>
                          <a14:backgroundMark x1="63566" y1="42188" x2="68992" y2="50781"/>
                          <a14:backgroundMark x1="58915" y1="42188" x2="62791" y2="55469"/>
                          <a14:backgroundMark x1="34109" y1="74219" x2="39535" y2="703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8421261" y="3429000"/>
              <a:ext cx="1204550" cy="126000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9C83B5B-0871-EB1D-C3FF-C77E023505D8}"/>
              </a:ext>
            </a:extLst>
          </p:cNvPr>
          <p:cNvGrpSpPr/>
          <p:nvPr/>
        </p:nvGrpSpPr>
        <p:grpSpPr>
          <a:xfrm>
            <a:off x="4098736" y="3812239"/>
            <a:ext cx="1620000" cy="1620000"/>
            <a:chOff x="4098736" y="3812239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18F3C20-AB7A-CC00-3F9E-BA0AF04D8A3E}"/>
                </a:ext>
              </a:extLst>
            </p:cNvPr>
            <p:cNvSpPr/>
            <p:nvPr/>
          </p:nvSpPr>
          <p:spPr>
            <a:xfrm>
              <a:off x="4098736" y="3812239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825797F-9734-F8BE-AEFF-467E3550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306461" y="3992239"/>
              <a:ext cx="120455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8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40431-4A40-17E6-6358-2690925A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265F861-F5E1-CABB-FE22-3977822B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383457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53093B-91EC-9554-31F4-6F8C3426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22" b="29552" l="39372" r="479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2335160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6C76B3-13E6-13EB-BABF-0A7CF244D3E0}"/>
              </a:ext>
            </a:extLst>
          </p:cNvPr>
          <p:cNvGrpSpPr/>
          <p:nvPr/>
        </p:nvGrpSpPr>
        <p:grpSpPr>
          <a:xfrm>
            <a:off x="7075863" y="856452"/>
            <a:ext cx="1620000" cy="1620000"/>
            <a:chOff x="6694063" y="671254"/>
            <a:chExt cx="1620000" cy="162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697B011-F326-6275-2E0E-6FB5857F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51CA691C-E58A-E630-0820-7A69D8CB8A7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CCC21B5-D550-F88A-E492-62366A65F65D}"/>
              </a:ext>
            </a:extLst>
          </p:cNvPr>
          <p:cNvGrpSpPr/>
          <p:nvPr/>
        </p:nvGrpSpPr>
        <p:grpSpPr>
          <a:xfrm>
            <a:off x="7339012" y="3152284"/>
            <a:ext cx="1620000" cy="1620000"/>
            <a:chOff x="6694063" y="671254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85286EC-165B-CBDB-F769-99D7557EC03F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2ADFFD5-2340-009C-65CB-05869CFA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42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874B-92CB-C1C9-D495-06AB1541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94F184C-EBC0-AC19-EECE-2451767C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37650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833440-BDCC-C47B-995C-C9D29F5A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004" b="31234" l="52103" r="606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578075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EB83670-D8C2-95BB-A4BA-9CA575C6E450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DC089DA-30E9-958B-475D-B75DA4F1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6883269" y="870813"/>
              <a:ext cx="1251219" cy="1080000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79547DA-4468-3F60-66E0-4D0A091F58B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CD80ECE-C864-3730-102C-2A128401C07A}"/>
              </a:ext>
            </a:extLst>
          </p:cNvPr>
          <p:cNvGrpSpPr/>
          <p:nvPr/>
        </p:nvGrpSpPr>
        <p:grpSpPr>
          <a:xfrm>
            <a:off x="6993947" y="3557022"/>
            <a:ext cx="1620000" cy="1620000"/>
            <a:chOff x="6993947" y="3557022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7C18597-9B51-1F20-49CB-2A637F508E53}"/>
                </a:ext>
              </a:extLst>
            </p:cNvPr>
            <p:cNvSpPr/>
            <p:nvPr/>
          </p:nvSpPr>
          <p:spPr>
            <a:xfrm>
              <a:off x="6993947" y="3557022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46E931A-6627-4D69-F8DE-C02EBA412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7183153" y="3756581"/>
              <a:ext cx="125121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96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A6836-BBDD-EA59-4A46-C105F8AE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21CEE5-C624-CD3D-CBFC-E67C68C9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55636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B82265-A7FA-695E-B60B-0D3B44BB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393" b="30622" l="64662" r="732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050023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FC338B-9254-C4F6-6923-39125EED6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9884" r="11596" b="15126"/>
          <a:stretch>
            <a:fillRect/>
          </a:stretch>
        </p:blipFill>
        <p:spPr>
          <a:xfrm>
            <a:off x="2379287" y="2664542"/>
            <a:ext cx="894736" cy="9144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CC1FFB3-C0BF-4EDA-D5B5-3B0111276B27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D9A2C6B-6C94-F353-732E-7DBEBA2735B7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F477FA3-B1E2-AA04-7A8D-7D921200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6940449" y="933136"/>
              <a:ext cx="1127227" cy="11520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2EC8D06-51AE-5DC6-8731-448415E2EF56}"/>
              </a:ext>
            </a:extLst>
          </p:cNvPr>
          <p:cNvGrpSpPr/>
          <p:nvPr/>
        </p:nvGrpSpPr>
        <p:grpSpPr>
          <a:xfrm>
            <a:off x="7297979" y="3429000"/>
            <a:ext cx="1620000" cy="1620000"/>
            <a:chOff x="7297979" y="342900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1141148-249F-C8A0-08C1-477343D5D09E}"/>
                </a:ext>
              </a:extLst>
            </p:cNvPr>
            <p:cNvSpPr/>
            <p:nvPr/>
          </p:nvSpPr>
          <p:spPr>
            <a:xfrm>
              <a:off x="7297979" y="342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0145503-2B08-78C9-3BFA-B72EC12E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7544365" y="3690882"/>
              <a:ext cx="1127227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73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9D90-77A6-4C9E-8AC1-8E766E61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7F62E7-DFAC-3A9F-E6E4-2518938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462115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A3B847-D74A-A3CC-768B-AE69D2A5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638" b="53867" l="32576" r="41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1981199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288F63-6C01-3636-6521-C15EAFC7D28B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CC202D-DC75-B174-DE23-82F1FD2F04FE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B06499C-44E1-CAA5-2F74-1D8123B3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6958062" y="903590"/>
              <a:ext cx="1092002" cy="111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70017F-1081-0461-27C1-E96B8D6DD15B}"/>
              </a:ext>
            </a:extLst>
          </p:cNvPr>
          <p:cNvGrpSpPr/>
          <p:nvPr/>
        </p:nvGrpSpPr>
        <p:grpSpPr>
          <a:xfrm>
            <a:off x="8311508" y="3606183"/>
            <a:ext cx="1620000" cy="1620000"/>
            <a:chOff x="8311508" y="3606183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B341062-E9EC-DDCC-B504-146551064FE2}"/>
                </a:ext>
              </a:extLst>
            </p:cNvPr>
            <p:cNvSpPr/>
            <p:nvPr/>
          </p:nvSpPr>
          <p:spPr>
            <a:xfrm>
              <a:off x="8311508" y="3606183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8686DAC-212D-E9ED-B320-711FD57A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8575507" y="3838519"/>
              <a:ext cx="1092002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53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39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48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BE180F3-01CF-55F1-6FFD-5689725A7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412" b="91176" l="10000" r="95000">
                        <a14:foregroundMark x1="48333" y1="11765" x2="48333" y2="11765"/>
                        <a14:foregroundMark x1="40000" y1="33824" x2="40000" y2="33824"/>
                        <a14:foregroundMark x1="49167" y1="5147" x2="49167" y2="5147"/>
                        <a14:foregroundMark x1="95833" y1="36029" x2="95833" y2="36029"/>
                        <a14:foregroundMark x1="60000" y1="72059" x2="60000" y2="72059"/>
                        <a14:foregroundMark x1="66667" y1="91176" x2="66667" y2="91176"/>
                      </a14:backgroundRemoval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14" y="2942999"/>
            <a:ext cx="1143160" cy="129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234CD2-08E1-23D9-4FB7-6D5E4528DED3}"/>
              </a:ext>
            </a:extLst>
          </p:cNvPr>
          <p:cNvGrpSpPr/>
          <p:nvPr/>
        </p:nvGrpSpPr>
        <p:grpSpPr>
          <a:xfrm>
            <a:off x="9329319" y="465855"/>
            <a:ext cx="1620000" cy="1620000"/>
            <a:chOff x="9329319" y="465855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435B842-3976-BA8B-8B45-FF51913BABAA}"/>
                </a:ext>
              </a:extLst>
            </p:cNvPr>
            <p:cNvSpPr/>
            <p:nvPr/>
          </p:nvSpPr>
          <p:spPr>
            <a:xfrm>
              <a:off x="9329319" y="465855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8327FB0-FDBB-2C1D-A446-EC95B871C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976" y="628064"/>
              <a:ext cx="1152686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3" name="フローチャート: 端子 22">
            <a:extLst>
              <a:ext uri="{FF2B5EF4-FFF2-40B4-BE49-F238E27FC236}">
                <a16:creationId xmlns:a16="http://schemas.microsoft.com/office/drawing/2014/main" id="{BFA1928E-01CA-73C7-5C64-D75559EBBE76}"/>
              </a:ext>
            </a:extLst>
          </p:cNvPr>
          <p:cNvSpPr/>
          <p:nvPr/>
        </p:nvSpPr>
        <p:spPr>
          <a:xfrm>
            <a:off x="9377680" y="1391920"/>
            <a:ext cx="1381760" cy="477520"/>
          </a:xfrm>
          <a:prstGeom prst="flowChartTerminator">
            <a:avLst/>
          </a:prstGeom>
          <a:solidFill>
            <a:srgbClr val="DD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FF6264F-C9FF-8E44-08AA-5A07913E140A}"/>
              </a:ext>
            </a:extLst>
          </p:cNvPr>
          <p:cNvSpPr/>
          <p:nvPr/>
        </p:nvSpPr>
        <p:spPr>
          <a:xfrm>
            <a:off x="9377680" y="3244973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02968BB-D675-2AB1-5EBA-D7C62AD0DD09}"/>
              </a:ext>
            </a:extLst>
          </p:cNvPr>
          <p:cNvSpPr/>
          <p:nvPr/>
        </p:nvSpPr>
        <p:spPr>
          <a:xfrm>
            <a:off x="8128000" y="3244973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109AC8D-7E79-1BED-A730-799AF0B4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0FB489F5-1A5A-8D56-EDA2-671E058E3F60}"/>
              </a:ext>
            </a:extLst>
          </p:cNvPr>
          <p:cNvSpPr/>
          <p:nvPr/>
        </p:nvSpPr>
        <p:spPr>
          <a:xfrm>
            <a:off x="4699818" y="875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B55EFD96-37FC-3E10-1A95-73853E0B693F}"/>
              </a:ext>
            </a:extLst>
          </p:cNvPr>
          <p:cNvSpPr/>
          <p:nvPr/>
        </p:nvSpPr>
        <p:spPr>
          <a:xfrm>
            <a:off x="4699818" y="1637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6C4428F1-CA24-A4B2-1A6D-919AD604C7C8}"/>
              </a:ext>
            </a:extLst>
          </p:cNvPr>
          <p:cNvSpPr/>
          <p:nvPr/>
        </p:nvSpPr>
        <p:spPr>
          <a:xfrm>
            <a:off x="4862050" y="2293375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563519B0-30BC-A6D6-21B3-5F427B849CD9}"/>
              </a:ext>
            </a:extLst>
          </p:cNvPr>
          <p:cNvSpPr/>
          <p:nvPr/>
        </p:nvSpPr>
        <p:spPr>
          <a:xfrm>
            <a:off x="4970205" y="2949679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97916CC3-AEFF-5F81-F4D3-AFB05F0BCC54}"/>
              </a:ext>
            </a:extLst>
          </p:cNvPr>
          <p:cNvSpPr/>
          <p:nvPr/>
        </p:nvSpPr>
        <p:spPr>
          <a:xfrm>
            <a:off x="4862050" y="375838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1D17791E-9F8B-917A-1447-091EEE23C053}"/>
              </a:ext>
            </a:extLst>
          </p:cNvPr>
          <p:cNvSpPr/>
          <p:nvPr/>
        </p:nvSpPr>
        <p:spPr>
          <a:xfrm>
            <a:off x="1922204" y="875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D3034FDB-D8AA-42D8-D20D-ADE4A5BD865D}"/>
              </a:ext>
            </a:extLst>
          </p:cNvPr>
          <p:cNvSpPr/>
          <p:nvPr/>
        </p:nvSpPr>
        <p:spPr>
          <a:xfrm>
            <a:off x="1922204" y="1637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8177B03-26A2-4971-A2E3-E4B88438B2BA}"/>
              </a:ext>
            </a:extLst>
          </p:cNvPr>
          <p:cNvSpPr/>
          <p:nvPr/>
        </p:nvSpPr>
        <p:spPr>
          <a:xfrm>
            <a:off x="2000862" y="2709000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8D87D1C8-1212-F90B-6C43-8DF3EBAC3A26}"/>
              </a:ext>
            </a:extLst>
          </p:cNvPr>
          <p:cNvSpPr/>
          <p:nvPr/>
        </p:nvSpPr>
        <p:spPr>
          <a:xfrm>
            <a:off x="2000862" y="366838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63938CC-57BE-27A3-4251-83AD7EB19F24}"/>
              </a:ext>
            </a:extLst>
          </p:cNvPr>
          <p:cNvSpPr/>
          <p:nvPr/>
        </p:nvSpPr>
        <p:spPr>
          <a:xfrm>
            <a:off x="1922204" y="4500929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30385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60</Words>
  <Application>Microsoft Office PowerPoint</Application>
  <PresentationFormat>ワイド画面</PresentationFormat>
  <Paragraphs>60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9</cp:revision>
  <dcterms:created xsi:type="dcterms:W3CDTF">2025-07-15T04:40:25Z</dcterms:created>
  <dcterms:modified xsi:type="dcterms:W3CDTF">2025-07-18T11:30:50Z</dcterms:modified>
</cp:coreProperties>
</file>