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  <p:sldId id="274" r:id="rId14"/>
    <p:sldId id="275" r:id="rId15"/>
    <p:sldId id="276" r:id="rId16"/>
    <p:sldId id="277" r:id="rId17"/>
    <p:sldId id="268" r:id="rId18"/>
    <p:sldId id="269" r:id="rId19"/>
    <p:sldId id="270" r:id="rId20"/>
    <p:sldId id="278" r:id="rId21"/>
    <p:sldId id="279" r:id="rId22"/>
    <p:sldId id="281" r:id="rId23"/>
    <p:sldId id="280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0FF"/>
    <a:srgbClr val="46464E"/>
    <a:srgbClr val="656D96"/>
    <a:srgbClr val="0066FF"/>
    <a:srgbClr val="1E173C"/>
    <a:srgbClr val="A9A6A6"/>
    <a:srgbClr val="FFFFFF"/>
    <a:srgbClr val="DDE0FF"/>
    <a:srgbClr val="288A35"/>
    <a:srgbClr val="9CA6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8EE93-4626-C491-5E13-F009BF18A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845E7E-70DE-0B5C-3C9A-AEBFD7038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CDA4FD-04F7-1E0C-3E2D-B25BB8C40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184310-B963-A852-FDD7-815FB6C11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DB486A-B52F-A8EE-83D6-4B575F52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638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87FF14-DA7A-973D-484A-C1A8B735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A4714-6026-2CD3-057C-C233FE9C2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15CD44-E528-E246-EEB4-F977D0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E757AA-3BAD-98D2-F4D4-78B410754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AEA29-29A2-BB39-9AB3-8A38908FF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83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A38BA0-8BA7-56EE-F909-7CC18AD3C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FB65AC-E28C-4197-293D-EF0EB441F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67871D-462E-75EF-D4C4-6C83E44F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A39399-EDC1-49D4-F164-B0692B2E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F077DD-DC8C-8D7E-1D64-2E69490A9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986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9D242-CFB5-A22D-5BF2-F21253976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9B2C0C-80F2-10CF-7163-CCC5074A7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7EC5E3-BD21-D091-64AC-50F967F3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41D56E-7091-CDDE-4930-912630CE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7B63C4-0A31-9E0C-4A5F-ABEF9C5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0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4F3F1-57F1-B4BC-912E-C319DF6C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7416CF-7EBB-DC6D-3B23-9AE33D99E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AB1A30-C37F-4B5F-F8FB-91364533F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2DDACB-D4FD-2A5D-94AD-182CB6DB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4C335-4E4D-31CC-E970-BCA3D3D3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17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2C8E54-321E-43C4-3301-668C842D9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30C1E4-9C82-E8FF-179A-643017DCB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6738AB9-1885-9849-488E-F4246262FA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CF58E6-D173-FA24-48AD-12427AD4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A0A905-0244-BE6D-024E-DFF8AAA79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249198-ED73-B676-329A-13FAED4B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41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9512AA-65C4-3CF4-DB1C-4392635A6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4E11C1-22F3-881F-8284-4C50E09C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D0C773-B066-BFE7-9E42-A4B1BC952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1DE837-9E92-D7F8-9A0D-9351D915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CD4541-003D-93D8-8C40-D0CE5FFE3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2AB829D-2557-FCA2-FD0B-2A205227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433655-C44E-5AA0-3D35-8F94042E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8E36E9-1E1B-9C53-4D93-25BE4F0D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051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9EADC9-4E77-047E-64DC-FE942D7E0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D982C9-4A60-2935-0EC7-8E5A5071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A7558CF-6ECF-98FB-A4C6-1F857CA7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1FA8023-FC9B-8126-BD10-9D1A891B3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7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36F5E36-CE23-993F-2B0A-B2C15656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3C3AB9-64BB-621A-658C-896E4BB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46320A-E3A0-0F60-1312-E0275A83B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632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B94226-FE7C-25A3-2455-FE327CF7E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9DAD48-75F2-FF49-AEFB-837095769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CD785D5-0098-5681-8879-D45E0764C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B695FE-B340-BB3B-F01C-6C729467F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ED90BB-C804-D0FF-100F-0A02D105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5A4F11-2D21-6F02-5524-65936C42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97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E3660-AE58-B827-8AD0-A88F9FC3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B41D821-4FF1-B492-2157-E6C4567D1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DC5147-ECB9-20CB-9756-65EB339A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A46DA9-A0A2-4B5C-61DD-9F7D31E6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B38BF-496D-0604-A286-3C9DC32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2C6438-3DDF-8706-B84D-5F8A4847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823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94672B-E303-EA4C-9C79-B632CFBC1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280996-977A-A529-E23F-503E4C8A9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202442-100B-33BE-1198-7AD35106E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328C3-D5F4-4C2C-ACFC-4B0C4F5663EC}" type="datetimeFigureOut">
              <a:rPr kumimoji="1" lang="ja-JP" altLang="en-US" smtClean="0"/>
              <a:t>2025/7/28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8F284B-677F-2F74-4351-9D394F853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9A09A0-FC13-372C-29CA-758AA9FA6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F7A39-483E-46A1-9C22-D7C6E588A5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9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7.wdp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microsoft.com/office/2007/relationships/hdphoto" Target="../media/hdphoto8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microsoft.com/office/2007/relationships/hdphoto" Target="../media/hdphoto8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microsoft.com/office/2007/relationships/hdphoto" Target="../media/hdphoto8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microsoft.com/office/2007/relationships/hdphoto" Target="../media/hdphoto9.wdp"/><Relationship Id="rId9" Type="http://schemas.microsoft.com/office/2007/relationships/hdphoto" Target="../media/hdphoto11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microsoft.com/office/2007/relationships/hdphoto" Target="../media/hdphoto3.wdp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5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B5177C3-854A-39E4-2486-8BA0489CF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446" y="365177"/>
            <a:ext cx="58864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90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F40F-D376-48D6-0B0C-8802F0E03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30053FE-33CE-3691-E4EA-94A73E370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B85A663F-E839-1B3C-416A-70C5B0FF4362}"/>
              </a:ext>
            </a:extLst>
          </p:cNvPr>
          <p:cNvSpPr/>
          <p:nvPr/>
        </p:nvSpPr>
        <p:spPr>
          <a:xfrm>
            <a:off x="516191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AD2C05B9-2B95-496D-1609-D9F0D91434FD}"/>
              </a:ext>
            </a:extLst>
          </p:cNvPr>
          <p:cNvSpPr/>
          <p:nvPr/>
        </p:nvSpPr>
        <p:spPr>
          <a:xfrm>
            <a:off x="516191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245331C-A135-F411-74ED-F2769D2A8DD9}"/>
              </a:ext>
            </a:extLst>
          </p:cNvPr>
          <p:cNvSpPr/>
          <p:nvPr/>
        </p:nvSpPr>
        <p:spPr>
          <a:xfrm>
            <a:off x="594849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61178906-C544-5167-DE0C-9A582364F4E7}"/>
              </a:ext>
            </a:extLst>
          </p:cNvPr>
          <p:cNvSpPr/>
          <p:nvPr/>
        </p:nvSpPr>
        <p:spPr>
          <a:xfrm>
            <a:off x="594849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9EDD101-7E13-462C-FFC2-51907B1FCADF}"/>
              </a:ext>
            </a:extLst>
          </p:cNvPr>
          <p:cNvSpPr/>
          <p:nvPr/>
        </p:nvSpPr>
        <p:spPr>
          <a:xfrm>
            <a:off x="516191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13" name="フローチャート: 端子 12">
            <a:extLst>
              <a:ext uri="{FF2B5EF4-FFF2-40B4-BE49-F238E27FC236}">
                <a16:creationId xmlns:a16="http://schemas.microsoft.com/office/drawing/2014/main" id="{06F06B1A-11D0-A8A7-A225-AA120A6D3417}"/>
              </a:ext>
            </a:extLst>
          </p:cNvPr>
          <p:cNvSpPr/>
          <p:nvPr/>
        </p:nvSpPr>
        <p:spPr>
          <a:xfrm>
            <a:off x="2467894" y="317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14" name="フローチャート: 端子 13">
            <a:extLst>
              <a:ext uri="{FF2B5EF4-FFF2-40B4-BE49-F238E27FC236}">
                <a16:creationId xmlns:a16="http://schemas.microsoft.com/office/drawing/2014/main" id="{F64809BA-DD0A-C10F-C5A3-C68ED2932440}"/>
              </a:ext>
            </a:extLst>
          </p:cNvPr>
          <p:cNvSpPr/>
          <p:nvPr/>
        </p:nvSpPr>
        <p:spPr>
          <a:xfrm>
            <a:off x="2467894" y="107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15" name="フローチャート: 端子 14">
            <a:extLst>
              <a:ext uri="{FF2B5EF4-FFF2-40B4-BE49-F238E27FC236}">
                <a16:creationId xmlns:a16="http://schemas.microsoft.com/office/drawing/2014/main" id="{A3589FF4-A50F-FF74-A96B-144990AF3372}"/>
              </a:ext>
            </a:extLst>
          </p:cNvPr>
          <p:cNvSpPr/>
          <p:nvPr/>
        </p:nvSpPr>
        <p:spPr>
          <a:xfrm>
            <a:off x="2546552" y="2151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16" name="フローチャート: 端子 15">
            <a:extLst>
              <a:ext uri="{FF2B5EF4-FFF2-40B4-BE49-F238E27FC236}">
                <a16:creationId xmlns:a16="http://schemas.microsoft.com/office/drawing/2014/main" id="{EBF35371-1DDD-FD95-5578-D5A918D0A3EE}"/>
              </a:ext>
            </a:extLst>
          </p:cNvPr>
          <p:cNvSpPr/>
          <p:nvPr/>
        </p:nvSpPr>
        <p:spPr>
          <a:xfrm>
            <a:off x="2546552" y="3110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7AC9A391-AF30-2DFA-3E82-054B164114EF}"/>
              </a:ext>
            </a:extLst>
          </p:cNvPr>
          <p:cNvSpPr/>
          <p:nvPr/>
        </p:nvSpPr>
        <p:spPr>
          <a:xfrm>
            <a:off x="2467894" y="3942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7543553F-674D-C22F-879C-54D95C559B30}"/>
              </a:ext>
            </a:extLst>
          </p:cNvPr>
          <p:cNvSpPr/>
          <p:nvPr/>
        </p:nvSpPr>
        <p:spPr>
          <a:xfrm>
            <a:off x="4419597" y="35909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30" name="フローチャート: 端子 29">
            <a:extLst>
              <a:ext uri="{FF2B5EF4-FFF2-40B4-BE49-F238E27FC236}">
                <a16:creationId xmlns:a16="http://schemas.microsoft.com/office/drawing/2014/main" id="{46766F6E-1F1D-C01A-BA17-2F08C92024EA}"/>
              </a:ext>
            </a:extLst>
          </p:cNvPr>
          <p:cNvSpPr/>
          <p:nvPr/>
        </p:nvSpPr>
        <p:spPr>
          <a:xfrm>
            <a:off x="6096000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護衛</a:t>
            </a:r>
            <a:endParaRPr kumimoji="1" lang="en-US" altLang="ja-JP" sz="2000" b="1" dirty="0"/>
          </a:p>
        </p:txBody>
      </p:sp>
      <p:sp>
        <p:nvSpPr>
          <p:cNvPr id="31" name="フローチャート: 端子 30">
            <a:extLst>
              <a:ext uri="{FF2B5EF4-FFF2-40B4-BE49-F238E27FC236}">
                <a16:creationId xmlns:a16="http://schemas.microsoft.com/office/drawing/2014/main" id="{406D32D1-8416-063C-94A1-E9E2A235F88E}"/>
              </a:ext>
            </a:extLst>
          </p:cNvPr>
          <p:cNvSpPr/>
          <p:nvPr/>
        </p:nvSpPr>
        <p:spPr>
          <a:xfrm>
            <a:off x="6096000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果敢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F1840935-723F-4F27-3064-33274BE14DA0}"/>
              </a:ext>
            </a:extLst>
          </p:cNvPr>
          <p:cNvSpPr/>
          <p:nvPr/>
        </p:nvSpPr>
        <p:spPr>
          <a:xfrm>
            <a:off x="6174658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回避</a:t>
            </a:r>
          </a:p>
        </p:txBody>
      </p:sp>
      <p:sp>
        <p:nvSpPr>
          <p:cNvPr id="33" name="フローチャート: 端子 32">
            <a:extLst>
              <a:ext uri="{FF2B5EF4-FFF2-40B4-BE49-F238E27FC236}">
                <a16:creationId xmlns:a16="http://schemas.microsoft.com/office/drawing/2014/main" id="{0967C6FA-C6A0-E9A5-8643-353FF82578E6}"/>
              </a:ext>
            </a:extLst>
          </p:cNvPr>
          <p:cNvSpPr/>
          <p:nvPr/>
        </p:nvSpPr>
        <p:spPr>
          <a:xfrm>
            <a:off x="6174658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暴勇</a:t>
            </a:r>
            <a:endParaRPr lang="en-US" altLang="ja-JP" sz="2000" b="1" dirty="0"/>
          </a:p>
        </p:txBody>
      </p:sp>
      <p:sp>
        <p:nvSpPr>
          <p:cNvPr id="34" name="フローチャート: 端子 33">
            <a:extLst>
              <a:ext uri="{FF2B5EF4-FFF2-40B4-BE49-F238E27FC236}">
                <a16:creationId xmlns:a16="http://schemas.microsoft.com/office/drawing/2014/main" id="{C0863534-1AC6-8644-FA8B-8C1002E61201}"/>
              </a:ext>
            </a:extLst>
          </p:cNvPr>
          <p:cNvSpPr/>
          <p:nvPr/>
        </p:nvSpPr>
        <p:spPr>
          <a:xfrm>
            <a:off x="6096000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耐久</a:t>
            </a:r>
          </a:p>
        </p:txBody>
      </p:sp>
      <p:sp>
        <p:nvSpPr>
          <p:cNvPr id="35" name="フローチャート: 端子 34">
            <a:extLst>
              <a:ext uri="{FF2B5EF4-FFF2-40B4-BE49-F238E27FC236}">
                <a16:creationId xmlns:a16="http://schemas.microsoft.com/office/drawing/2014/main" id="{7499E21A-17C4-5C85-543C-E076F53F0DD8}"/>
              </a:ext>
            </a:extLst>
          </p:cNvPr>
          <p:cNvSpPr/>
          <p:nvPr/>
        </p:nvSpPr>
        <p:spPr>
          <a:xfrm>
            <a:off x="8047703" y="359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突進</a:t>
            </a:r>
            <a:endParaRPr kumimoji="1" lang="en-US" altLang="ja-JP" sz="2000" b="1" dirty="0"/>
          </a:p>
        </p:txBody>
      </p:sp>
      <p:sp>
        <p:nvSpPr>
          <p:cNvPr id="36" name="フローチャート: 端子 35">
            <a:extLst>
              <a:ext uri="{FF2B5EF4-FFF2-40B4-BE49-F238E27FC236}">
                <a16:creationId xmlns:a16="http://schemas.microsoft.com/office/drawing/2014/main" id="{B3B961F3-D12F-D421-70F9-3D995B009824}"/>
              </a:ext>
            </a:extLst>
          </p:cNvPr>
          <p:cNvSpPr/>
          <p:nvPr/>
        </p:nvSpPr>
        <p:spPr>
          <a:xfrm>
            <a:off x="8047703" y="112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変身</a:t>
            </a:r>
            <a:endParaRPr kumimoji="1" lang="ja-JP" altLang="en-US" sz="2000" b="1" dirty="0"/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2B6CC08D-20E4-035A-683F-B53D3B709C6B}"/>
              </a:ext>
            </a:extLst>
          </p:cNvPr>
          <p:cNvSpPr/>
          <p:nvPr/>
        </p:nvSpPr>
        <p:spPr>
          <a:xfrm>
            <a:off x="8126361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歌声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3CDE8F2F-5433-C761-35D0-9FE3ECA0564F}"/>
              </a:ext>
            </a:extLst>
          </p:cNvPr>
          <p:cNvSpPr/>
          <p:nvPr/>
        </p:nvSpPr>
        <p:spPr>
          <a:xfrm>
            <a:off x="8126361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合唱</a:t>
            </a:r>
            <a:endParaRPr lang="en-US" altLang="ja-JP" sz="2000" b="1" dirty="0"/>
          </a:p>
        </p:txBody>
      </p:sp>
      <p:sp>
        <p:nvSpPr>
          <p:cNvPr id="39" name="フローチャート: 端子 38">
            <a:extLst>
              <a:ext uri="{FF2B5EF4-FFF2-40B4-BE49-F238E27FC236}">
                <a16:creationId xmlns:a16="http://schemas.microsoft.com/office/drawing/2014/main" id="{EC1FD1C3-CF43-16A4-ED49-E8BA5E0AE7F2}"/>
              </a:ext>
            </a:extLst>
          </p:cNvPr>
          <p:cNvSpPr/>
          <p:nvPr/>
        </p:nvSpPr>
        <p:spPr>
          <a:xfrm>
            <a:off x="8047703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支援</a:t>
            </a:r>
          </a:p>
        </p:txBody>
      </p:sp>
      <p:sp>
        <p:nvSpPr>
          <p:cNvPr id="40" name="フローチャート: 端子 39">
            <a:extLst>
              <a:ext uri="{FF2B5EF4-FFF2-40B4-BE49-F238E27FC236}">
                <a16:creationId xmlns:a16="http://schemas.microsoft.com/office/drawing/2014/main" id="{D97630C1-98FE-B990-1998-6D5315BDB6F5}"/>
              </a:ext>
            </a:extLst>
          </p:cNvPr>
          <p:cNvSpPr/>
          <p:nvPr/>
        </p:nvSpPr>
        <p:spPr>
          <a:xfrm>
            <a:off x="9999406" y="40109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魔除</a:t>
            </a:r>
            <a:endParaRPr lang="en-US" altLang="ja-JP" sz="2000" b="1" dirty="0"/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BF7209A6-C413-9DBA-62F0-926A09D29FC4}"/>
              </a:ext>
            </a:extLst>
          </p:cNvPr>
          <p:cNvSpPr/>
          <p:nvPr/>
        </p:nvSpPr>
        <p:spPr>
          <a:xfrm>
            <a:off x="4321276" y="2193020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8DA428BB-AA04-DD52-C21A-AF3B9DCB55BC}"/>
              </a:ext>
            </a:extLst>
          </p:cNvPr>
          <p:cNvSpPr/>
          <p:nvPr/>
        </p:nvSpPr>
        <p:spPr>
          <a:xfrm>
            <a:off x="4321276" y="3152401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3C02ECD7-C828-F007-B579-D8418B032809}"/>
              </a:ext>
            </a:extLst>
          </p:cNvPr>
          <p:cNvSpPr/>
          <p:nvPr/>
        </p:nvSpPr>
        <p:spPr>
          <a:xfrm>
            <a:off x="4242618" y="3984949"/>
            <a:ext cx="126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D6863643-C93E-79D7-C962-C3A0FF5BE93C}"/>
              </a:ext>
            </a:extLst>
          </p:cNvPr>
          <p:cNvSpPr/>
          <p:nvPr/>
        </p:nvSpPr>
        <p:spPr>
          <a:xfrm>
            <a:off x="9930579" y="2193020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インク</a:t>
            </a:r>
            <a:endParaRPr kumimoji="1" lang="ja-JP" altLang="en-US" sz="2000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BFC346E3-334F-8C1C-2FBD-2E542AA2F8B3}"/>
              </a:ext>
            </a:extLst>
          </p:cNvPr>
          <p:cNvSpPr/>
          <p:nvPr/>
        </p:nvSpPr>
        <p:spPr>
          <a:xfrm>
            <a:off x="9930579" y="3152401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 dirty="0"/>
              <a:t>インクレス</a:t>
            </a:r>
            <a:endParaRPr lang="en-US" altLang="ja-JP" sz="1400" b="1" dirty="0"/>
          </a:p>
        </p:txBody>
      </p:sp>
      <p:sp>
        <p:nvSpPr>
          <p:cNvPr id="19" name="フローチャート: 端子 18">
            <a:extLst>
              <a:ext uri="{FF2B5EF4-FFF2-40B4-BE49-F238E27FC236}">
                <a16:creationId xmlns:a16="http://schemas.microsoft.com/office/drawing/2014/main" id="{64AF1EC8-A8FA-0969-180D-840039211765}"/>
              </a:ext>
            </a:extLst>
          </p:cNvPr>
          <p:cNvSpPr/>
          <p:nvPr/>
        </p:nvSpPr>
        <p:spPr>
          <a:xfrm>
            <a:off x="9851921" y="3984949"/>
            <a:ext cx="126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バニラ</a:t>
            </a:r>
            <a:endParaRPr kumimoji="1" lang="ja-JP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3786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5A91-EFB1-7BFE-3D83-5FABD9F68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1DF6A1A-794C-96BB-28A1-732CC0747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7" y="115990"/>
            <a:ext cx="11430000" cy="642937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E394A59B-8D42-6626-1580-1CC5600C56A2}"/>
              </a:ext>
            </a:extLst>
          </p:cNvPr>
          <p:cNvSpPr/>
          <p:nvPr/>
        </p:nvSpPr>
        <p:spPr>
          <a:xfrm>
            <a:off x="1818966" y="796413"/>
            <a:ext cx="1224000" cy="1224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205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D4137-0BBF-4EEE-3F62-6B801AA34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C000DC-CDBF-7156-E8C5-DB596FEFD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26" t="13030" r="64066" b="67933"/>
          <a:stretch>
            <a:fillRect/>
          </a:stretch>
        </p:blipFill>
        <p:spPr>
          <a:xfrm>
            <a:off x="324464" y="511277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7FB6D10-E341-3A9C-A574-950ECF03CB0C}"/>
              </a:ext>
            </a:extLst>
          </p:cNvPr>
          <p:cNvGrpSpPr/>
          <p:nvPr/>
        </p:nvGrpSpPr>
        <p:grpSpPr>
          <a:xfrm>
            <a:off x="4476000" y="615762"/>
            <a:ext cx="1620000" cy="1620000"/>
            <a:chOff x="4476000" y="615762"/>
            <a:chExt cx="1620000" cy="1620000"/>
          </a:xfrm>
        </p:grpSpPr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CBA56BEC-9A8D-F419-65BC-7103A1155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683725" y="795762"/>
              <a:ext cx="1204550" cy="1260000"/>
            </a:xfrm>
            <a:prstGeom prst="rect">
              <a:avLst/>
            </a:prstGeom>
          </p:spPr>
        </p:pic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E61CCADB-2B9B-2514-58C5-111EC8229868}"/>
                </a:ext>
              </a:extLst>
            </p:cNvPr>
            <p:cNvSpPr/>
            <p:nvPr/>
          </p:nvSpPr>
          <p:spPr>
            <a:xfrm>
              <a:off x="4476000" y="615762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2D344711-F808-4531-0E15-1992F8E4C4F2}"/>
              </a:ext>
            </a:extLst>
          </p:cNvPr>
          <p:cNvGrpSpPr/>
          <p:nvPr/>
        </p:nvGrpSpPr>
        <p:grpSpPr>
          <a:xfrm>
            <a:off x="8213536" y="3249000"/>
            <a:ext cx="1620000" cy="1620000"/>
            <a:chOff x="8213536" y="3249000"/>
            <a:chExt cx="1620000" cy="1620000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94F895F3-C92E-9C01-AB87-6275772DE167}"/>
                </a:ext>
              </a:extLst>
            </p:cNvPr>
            <p:cNvSpPr/>
            <p:nvPr/>
          </p:nvSpPr>
          <p:spPr>
            <a:xfrm>
              <a:off x="8213536" y="324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1BAED252-8E8C-6B3C-D3AE-90CB950AA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backgroundMark x1="38760" y1="28906" x2="33333" y2="37500"/>
                          <a14:backgroundMark x1="63566" y1="42188" x2="68992" y2="50781"/>
                          <a14:backgroundMark x1="58915" y1="42188" x2="62791" y2="55469"/>
                          <a14:backgroundMark x1="34109" y1="74219" x2="39535" y2="7031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8421261" y="3429000"/>
              <a:ext cx="1204550" cy="1260000"/>
            </a:xfrm>
            <a:prstGeom prst="rect">
              <a:avLst/>
            </a:prstGeom>
          </p:spPr>
        </p:pic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69C83B5B-0871-EB1D-C3FF-C77E023505D8}"/>
              </a:ext>
            </a:extLst>
          </p:cNvPr>
          <p:cNvGrpSpPr/>
          <p:nvPr/>
        </p:nvGrpSpPr>
        <p:grpSpPr>
          <a:xfrm>
            <a:off x="4098736" y="3812239"/>
            <a:ext cx="1620000" cy="1620000"/>
            <a:chOff x="4098736" y="3812239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218F3C20-AB7A-CC00-3F9E-BA0AF04D8A3E}"/>
                </a:ext>
              </a:extLst>
            </p:cNvPr>
            <p:cNvSpPr/>
            <p:nvPr/>
          </p:nvSpPr>
          <p:spPr>
            <a:xfrm>
              <a:off x="4098736" y="3812239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9825797F-9734-F8BE-AEFF-467E35502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96" t="8569" r="11596" b="11303"/>
            <a:stretch>
              <a:fillRect/>
            </a:stretch>
          </p:blipFill>
          <p:spPr>
            <a:xfrm>
              <a:off x="4306461" y="3992239"/>
              <a:ext cx="1204550" cy="12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481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40431-4A40-17E6-6358-2690925A8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265F861-F5E1-CABB-FE22-3977822B9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383457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D53093B-91EC-9554-31F4-6F8C34268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4322" b="29552" l="39372" r="479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301" t="12418" r="50990" b="68544"/>
          <a:stretch>
            <a:fillRect/>
          </a:stretch>
        </p:blipFill>
        <p:spPr>
          <a:xfrm>
            <a:off x="2335160" y="442452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A6C76B3-13E6-13EB-BABF-0A7CF244D3E0}"/>
              </a:ext>
            </a:extLst>
          </p:cNvPr>
          <p:cNvGrpSpPr/>
          <p:nvPr/>
        </p:nvGrpSpPr>
        <p:grpSpPr>
          <a:xfrm>
            <a:off x="7075863" y="856452"/>
            <a:ext cx="1620000" cy="1620000"/>
            <a:chOff x="6694063" y="671254"/>
            <a:chExt cx="1620000" cy="1620000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8697B011-F326-6275-2E0E-6FB5857F1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51CA691C-E58A-E630-0820-7A69D8CB8A7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CCC21B5-D550-F88A-E492-62366A65F65D}"/>
              </a:ext>
            </a:extLst>
          </p:cNvPr>
          <p:cNvGrpSpPr/>
          <p:nvPr/>
        </p:nvGrpSpPr>
        <p:grpSpPr>
          <a:xfrm>
            <a:off x="7339012" y="3152284"/>
            <a:ext cx="1620000" cy="1620000"/>
            <a:chOff x="6694063" y="671254"/>
            <a:chExt cx="1620000" cy="162000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85286EC-165B-CBDB-F769-99D7557EC03F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62ADFFD5-2340-009C-65CB-05869CFA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96" t="14196" r="13997" b="10596"/>
            <a:stretch>
              <a:fillRect/>
            </a:stretch>
          </p:blipFill>
          <p:spPr>
            <a:xfrm>
              <a:off x="6957212" y="916374"/>
              <a:ext cx="1093702" cy="11297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42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874B-92CB-C1C9-D495-06AB1541E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4F184C-EBC0-AC19-EECE-2451767C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37650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8833440-BDCC-C47B-995C-C9D29F5AEB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6004" b="31234" l="52103" r="6067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1032" t="14100" r="38259" b="66862"/>
          <a:stretch>
            <a:fillRect/>
          </a:stretch>
        </p:blipFill>
        <p:spPr>
          <a:xfrm>
            <a:off x="1578075" y="18681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EB83670-D8C2-95BB-A4BA-9CA575C6E450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3DC089DA-30E9-958B-475D-B75DA4F1D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6883269" y="870813"/>
              <a:ext cx="1251219" cy="1080000"/>
            </a:xfrm>
            <a:prstGeom prst="rect">
              <a:avLst/>
            </a:prstGeom>
          </p:spPr>
        </p:pic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79547DA-4468-3F60-66E0-4D0A091F58B1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CD80ECE-C864-3730-102C-2A128401C07A}"/>
              </a:ext>
            </a:extLst>
          </p:cNvPr>
          <p:cNvGrpSpPr/>
          <p:nvPr/>
        </p:nvGrpSpPr>
        <p:grpSpPr>
          <a:xfrm>
            <a:off x="6993947" y="3557022"/>
            <a:ext cx="1620000" cy="1620000"/>
            <a:chOff x="6993947" y="3557022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7C18597-9B51-1F20-49CB-2A637F508E53}"/>
                </a:ext>
              </a:extLst>
            </p:cNvPr>
            <p:cNvSpPr/>
            <p:nvPr/>
          </p:nvSpPr>
          <p:spPr>
            <a:xfrm>
              <a:off x="6993947" y="3557022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46E931A-6627-4D69-F8DE-C02EBA412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02" t="11097" r="11296" b="22783"/>
            <a:stretch>
              <a:fillRect/>
            </a:stretch>
          </p:blipFill>
          <p:spPr>
            <a:xfrm>
              <a:off x="7183153" y="3756581"/>
              <a:ext cx="1251219" cy="10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67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A6836-BBDD-EA59-4A46-C105F8AEB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C21CEE5-C624-CD3D-CBFC-E67C68C95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55636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AB82265-A7FA-695E-B60B-0D3B44BBC9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393" b="30622" l="64662" r="7322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91" t="13489" r="25700" b="67474"/>
          <a:stretch>
            <a:fillRect/>
          </a:stretch>
        </p:blipFill>
        <p:spPr>
          <a:xfrm>
            <a:off x="2050023" y="285136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CFC338B-9254-C4F6-6923-39125EED69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96" t="9884" r="11596" b="15126"/>
          <a:stretch>
            <a:fillRect/>
          </a:stretch>
        </p:blipFill>
        <p:spPr>
          <a:xfrm>
            <a:off x="2379287" y="2664542"/>
            <a:ext cx="894736" cy="914400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8CC1FFB3-C0BF-4EDA-D5B5-3B0111276B27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FD9A2C6B-6C94-F353-732E-7DBEBA2735B7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1F477FA3-B1E2-AA04-7A8D-7D9212001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6940449" y="933136"/>
              <a:ext cx="1127227" cy="1152000"/>
            </a:xfrm>
            <a:prstGeom prst="rect">
              <a:avLst/>
            </a:prstGeom>
          </p:spPr>
        </p:pic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2EC8D06-51AE-5DC6-8731-448415E2EF56}"/>
              </a:ext>
            </a:extLst>
          </p:cNvPr>
          <p:cNvGrpSpPr/>
          <p:nvPr/>
        </p:nvGrpSpPr>
        <p:grpSpPr>
          <a:xfrm>
            <a:off x="7297979" y="3429000"/>
            <a:ext cx="1620000" cy="1620000"/>
            <a:chOff x="7297979" y="342900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21141148-249F-C8A0-08C1-477343D5D09E}"/>
                </a:ext>
              </a:extLst>
            </p:cNvPr>
            <p:cNvSpPr/>
            <p:nvPr/>
          </p:nvSpPr>
          <p:spPr>
            <a:xfrm>
              <a:off x="7297979" y="3429000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A0145503-2B08-78C9-3BFA-B72EC12EB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96" t="9884" r="11596" b="15126"/>
            <a:stretch>
              <a:fillRect/>
            </a:stretch>
          </p:blipFill>
          <p:spPr>
            <a:xfrm>
              <a:off x="7544365" y="3690882"/>
              <a:ext cx="1127227" cy="11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273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99D90-77A6-4C9E-8AC1-8E766E61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7F62E7-DFAC-3A9F-E6E4-2518938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462115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4A3B847-D74A-A3CC-768B-AE69D2A53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638" b="53867" l="32576" r="4114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505" t="36734" r="57786" b="44229"/>
          <a:stretch>
            <a:fillRect/>
          </a:stretch>
        </p:blipFill>
        <p:spPr>
          <a:xfrm>
            <a:off x="1981199" y="353963"/>
            <a:ext cx="1224000" cy="1224000"/>
          </a:xfrm>
          <a:custGeom>
            <a:avLst/>
            <a:gdLst>
              <a:gd name="connsiteX0" fmla="*/ 612000 w 1224000"/>
              <a:gd name="connsiteY0" fmla="*/ 0 h 1224000"/>
              <a:gd name="connsiteX1" fmla="*/ 1224000 w 1224000"/>
              <a:gd name="connsiteY1" fmla="*/ 612000 h 1224000"/>
              <a:gd name="connsiteX2" fmla="*/ 612000 w 1224000"/>
              <a:gd name="connsiteY2" fmla="*/ 1224000 h 1224000"/>
              <a:gd name="connsiteX3" fmla="*/ 0 w 1224000"/>
              <a:gd name="connsiteY3" fmla="*/ 612000 h 1224000"/>
              <a:gd name="connsiteX4" fmla="*/ 612000 w 1224000"/>
              <a:gd name="connsiteY4" fmla="*/ 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4000" h="1224000">
                <a:moveTo>
                  <a:pt x="612000" y="0"/>
                </a:moveTo>
                <a:cubicBezTo>
                  <a:pt x="949998" y="0"/>
                  <a:pt x="1224000" y="274002"/>
                  <a:pt x="1224000" y="612000"/>
                </a:cubicBezTo>
                <a:cubicBezTo>
                  <a:pt x="1224000" y="949998"/>
                  <a:pt x="949998" y="1224000"/>
                  <a:pt x="612000" y="1224000"/>
                </a:cubicBezTo>
                <a:cubicBezTo>
                  <a:pt x="274002" y="1224000"/>
                  <a:pt x="0" y="949998"/>
                  <a:pt x="0" y="612000"/>
                </a:cubicBezTo>
                <a:cubicBezTo>
                  <a:pt x="0" y="274002"/>
                  <a:pt x="274002" y="0"/>
                  <a:pt x="612000" y="0"/>
                </a:cubicBezTo>
                <a:close/>
              </a:path>
            </a:pathLst>
          </a:cu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DA288F63-6C01-3636-6521-C15EAFC7D28B}"/>
              </a:ext>
            </a:extLst>
          </p:cNvPr>
          <p:cNvGrpSpPr/>
          <p:nvPr/>
        </p:nvGrpSpPr>
        <p:grpSpPr>
          <a:xfrm>
            <a:off x="6694063" y="671254"/>
            <a:ext cx="1620000" cy="1620000"/>
            <a:chOff x="6694063" y="671254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CC202D-DC75-B174-DE23-82F1FD2F04FE}"/>
                </a:ext>
              </a:extLst>
            </p:cNvPr>
            <p:cNvSpPr/>
            <p:nvPr/>
          </p:nvSpPr>
          <p:spPr>
            <a:xfrm>
              <a:off x="6694063" y="671254"/>
              <a:ext cx="1620000" cy="1620000"/>
            </a:xfrm>
            <a:prstGeom prst="ellipse">
              <a:avLst/>
            </a:prstGeom>
            <a:noFill/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FB06499C-44E1-CAA5-2F74-1D8123B3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6958062" y="903590"/>
              <a:ext cx="1092002" cy="111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70017F-1081-0461-27C1-E96B8D6DD15B}"/>
              </a:ext>
            </a:extLst>
          </p:cNvPr>
          <p:cNvGrpSpPr/>
          <p:nvPr/>
        </p:nvGrpSpPr>
        <p:grpSpPr>
          <a:xfrm>
            <a:off x="8311508" y="3606183"/>
            <a:ext cx="1620000" cy="1620000"/>
            <a:chOff x="8311508" y="3606183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AB341062-E9EC-DDCC-B504-146551064FE2}"/>
                </a:ext>
              </a:extLst>
            </p:cNvPr>
            <p:cNvSpPr/>
            <p:nvPr/>
          </p:nvSpPr>
          <p:spPr>
            <a:xfrm>
              <a:off x="8311508" y="3606183"/>
              <a:ext cx="1620000" cy="1620000"/>
            </a:xfrm>
            <a:prstGeom prst="ellipse">
              <a:avLst/>
            </a:prstGeom>
            <a:solidFill>
              <a:srgbClr val="1E173C"/>
            </a:solidFill>
            <a:ln w="38100">
              <a:solidFill>
                <a:srgbClr val="1E17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8686DAC-212D-E9ED-B320-711FD57AC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396" t="9396" r="10795" b="16196"/>
            <a:stretch>
              <a:fillRect/>
            </a:stretch>
          </p:blipFill>
          <p:spPr>
            <a:xfrm>
              <a:off x="8575507" y="3838519"/>
              <a:ext cx="1092002" cy="11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853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9A3E3964-0CA2-D748-F800-E123C1A04622}"/>
              </a:ext>
            </a:extLst>
          </p:cNvPr>
          <p:cNvGrpSpPr/>
          <p:nvPr/>
        </p:nvGrpSpPr>
        <p:grpSpPr>
          <a:xfrm>
            <a:off x="9241627" y="2180264"/>
            <a:ext cx="590550" cy="762000"/>
            <a:chOff x="4914035" y="1422400"/>
            <a:chExt cx="590550" cy="762000"/>
          </a:xfrm>
        </p:grpSpPr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8F214FED-4CC4-9D2B-58E7-343708E96EB0}"/>
                </a:ext>
              </a:extLst>
            </p:cNvPr>
            <p:cNvSpPr/>
            <p:nvPr/>
          </p:nvSpPr>
          <p:spPr>
            <a:xfrm>
              <a:off x="4914035" y="1422400"/>
              <a:ext cx="590550" cy="762000"/>
            </a:xfrm>
            <a:custGeom>
              <a:avLst/>
              <a:gdLst>
                <a:gd name="connsiteX0" fmla="*/ 57150 w 590550"/>
                <a:gd name="connsiteY0" fmla="*/ 57150 h 762000"/>
                <a:gd name="connsiteX1" fmla="*/ 533400 w 590550"/>
                <a:gd name="connsiteY1" fmla="*/ 57150 h 762000"/>
                <a:gd name="connsiteX2" fmla="*/ 533400 w 590550"/>
                <a:gd name="connsiteY2" fmla="*/ 704850 h 762000"/>
                <a:gd name="connsiteX3" fmla="*/ 57150 w 590550"/>
                <a:gd name="connsiteY3" fmla="*/ 704850 h 762000"/>
                <a:gd name="connsiteX4" fmla="*/ 57150 w 590550"/>
                <a:gd name="connsiteY4" fmla="*/ 57150 h 762000"/>
                <a:gd name="connsiteX5" fmla="*/ 0 w 590550"/>
                <a:gd name="connsiteY5" fmla="*/ 762000 h 762000"/>
                <a:gd name="connsiteX6" fmla="*/ 590550 w 590550"/>
                <a:gd name="connsiteY6" fmla="*/ 762000 h 762000"/>
                <a:gd name="connsiteX7" fmla="*/ 590550 w 590550"/>
                <a:gd name="connsiteY7" fmla="*/ 0 h 762000"/>
                <a:gd name="connsiteX8" fmla="*/ 0 w 590550"/>
                <a:gd name="connsiteY8" fmla="*/ 0 h 762000"/>
                <a:gd name="connsiteX9" fmla="*/ 0 w 590550"/>
                <a:gd name="connsiteY9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550" h="762000">
                  <a:moveTo>
                    <a:pt x="57150" y="57150"/>
                  </a:moveTo>
                  <a:lnTo>
                    <a:pt x="533400" y="57150"/>
                  </a:lnTo>
                  <a:lnTo>
                    <a:pt x="533400" y="704850"/>
                  </a:lnTo>
                  <a:lnTo>
                    <a:pt x="57150" y="704850"/>
                  </a:lnTo>
                  <a:lnTo>
                    <a:pt x="57150" y="57150"/>
                  </a:lnTo>
                  <a:close/>
                  <a:moveTo>
                    <a:pt x="0" y="762000"/>
                  </a:moveTo>
                  <a:lnTo>
                    <a:pt x="590550" y="762000"/>
                  </a:lnTo>
                  <a:lnTo>
                    <a:pt x="59055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8C55E515-04B2-EDAF-3C78-1337C8BE8FBF}"/>
                </a:ext>
              </a:extLst>
            </p:cNvPr>
            <p:cNvSpPr/>
            <p:nvPr/>
          </p:nvSpPr>
          <p:spPr>
            <a:xfrm>
              <a:off x="5037860" y="15367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783297A0-AE4B-B985-31D8-BE61FDFBCE94}"/>
                </a:ext>
              </a:extLst>
            </p:cNvPr>
            <p:cNvSpPr/>
            <p:nvPr/>
          </p:nvSpPr>
          <p:spPr>
            <a:xfrm>
              <a:off x="5190260" y="15557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9B5A4D99-0B04-2D44-C617-73B2C36DE796}"/>
                </a:ext>
              </a:extLst>
            </p:cNvPr>
            <p:cNvSpPr/>
            <p:nvPr/>
          </p:nvSpPr>
          <p:spPr>
            <a:xfrm>
              <a:off x="5037860" y="16891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AFEBF4D7-4D0F-8463-6E80-1F71F6F94561}"/>
                </a:ext>
              </a:extLst>
            </p:cNvPr>
            <p:cNvSpPr/>
            <p:nvPr/>
          </p:nvSpPr>
          <p:spPr>
            <a:xfrm>
              <a:off x="5190260" y="17081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A09CB9B6-728E-0042-87CD-1332E8C05DED}"/>
                </a:ext>
              </a:extLst>
            </p:cNvPr>
            <p:cNvSpPr/>
            <p:nvPr/>
          </p:nvSpPr>
          <p:spPr>
            <a:xfrm>
              <a:off x="5037860" y="18415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F337ECCD-3E3E-540F-440E-E26628A57633}"/>
                </a:ext>
              </a:extLst>
            </p:cNvPr>
            <p:cNvSpPr/>
            <p:nvPr/>
          </p:nvSpPr>
          <p:spPr>
            <a:xfrm>
              <a:off x="5190260" y="18605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44060BD-33E9-95CA-23E4-09320DFDE3C3}"/>
                </a:ext>
              </a:extLst>
            </p:cNvPr>
            <p:cNvSpPr/>
            <p:nvPr/>
          </p:nvSpPr>
          <p:spPr>
            <a:xfrm>
              <a:off x="5037860" y="1993900"/>
              <a:ext cx="76200" cy="76200"/>
            </a:xfrm>
            <a:custGeom>
              <a:avLst/>
              <a:gdLst>
                <a:gd name="connsiteX0" fmla="*/ 0 w 76200"/>
                <a:gd name="connsiteY0" fmla="*/ 0 h 76200"/>
                <a:gd name="connsiteX1" fmla="*/ 76200 w 76200"/>
                <a:gd name="connsiteY1" fmla="*/ 0 h 76200"/>
                <a:gd name="connsiteX2" fmla="*/ 76200 w 76200"/>
                <a:gd name="connsiteY2" fmla="*/ 76200 h 76200"/>
                <a:gd name="connsiteX3" fmla="*/ 0 w 7620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76200">
                  <a:moveTo>
                    <a:pt x="0" y="0"/>
                  </a:moveTo>
                  <a:lnTo>
                    <a:pt x="76200" y="0"/>
                  </a:lnTo>
                  <a:lnTo>
                    <a:pt x="76200" y="76200"/>
                  </a:lnTo>
                  <a:lnTo>
                    <a:pt x="0" y="76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25013DE-AFCA-2A4D-C70B-A1D9B2DB060A}"/>
                </a:ext>
              </a:extLst>
            </p:cNvPr>
            <p:cNvSpPr/>
            <p:nvPr/>
          </p:nvSpPr>
          <p:spPr>
            <a:xfrm>
              <a:off x="5190260" y="2012950"/>
              <a:ext cx="190500" cy="38100"/>
            </a:xfrm>
            <a:custGeom>
              <a:avLst/>
              <a:gdLst>
                <a:gd name="connsiteX0" fmla="*/ 0 w 190500"/>
                <a:gd name="connsiteY0" fmla="*/ 0 h 38100"/>
                <a:gd name="connsiteX1" fmla="*/ 190500 w 190500"/>
                <a:gd name="connsiteY1" fmla="*/ 0 h 38100"/>
                <a:gd name="connsiteX2" fmla="*/ 190500 w 190500"/>
                <a:gd name="connsiteY2" fmla="*/ 38100 h 38100"/>
                <a:gd name="connsiteX3" fmla="*/ 0 w 190500"/>
                <a:gd name="connsiteY3" fmla="*/ 38100 h 3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0500" h="38100">
                  <a:moveTo>
                    <a:pt x="0" y="0"/>
                  </a:moveTo>
                  <a:lnTo>
                    <a:pt x="190500" y="0"/>
                  </a:lnTo>
                  <a:lnTo>
                    <a:pt x="190500" y="3810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8" name="グラフィックス 4" descr="ゲーム コントローラー 単色塗りつぶし">
            <a:extLst>
              <a:ext uri="{FF2B5EF4-FFF2-40B4-BE49-F238E27FC236}">
                <a16:creationId xmlns:a16="http://schemas.microsoft.com/office/drawing/2014/main" id="{86C1E309-88BD-E2FA-ACA3-2B588C95C51B}"/>
              </a:ext>
            </a:extLst>
          </p:cNvPr>
          <p:cNvSpPr/>
          <p:nvPr/>
        </p:nvSpPr>
        <p:spPr>
          <a:xfrm>
            <a:off x="10907539" y="2618846"/>
            <a:ext cx="928857" cy="617581"/>
          </a:xfrm>
          <a:custGeom>
            <a:avLst/>
            <a:gdLst>
              <a:gd name="connsiteX0" fmla="*/ 639249 w 802247"/>
              <a:gd name="connsiteY0" fmla="*/ 257175 h 533400"/>
              <a:gd name="connsiteX1" fmla="*/ 610674 w 802247"/>
              <a:gd name="connsiteY1" fmla="*/ 228600 h 533400"/>
              <a:gd name="connsiteX2" fmla="*/ 639249 w 802247"/>
              <a:gd name="connsiteY2" fmla="*/ 200025 h 533400"/>
              <a:gd name="connsiteX3" fmla="*/ 667824 w 802247"/>
              <a:gd name="connsiteY3" fmla="*/ 228600 h 533400"/>
              <a:gd name="connsiteX4" fmla="*/ 639249 w 802247"/>
              <a:gd name="connsiteY4" fmla="*/ 257175 h 533400"/>
              <a:gd name="connsiteX5" fmla="*/ 582099 w 802247"/>
              <a:gd name="connsiteY5" fmla="*/ 314325 h 533400"/>
              <a:gd name="connsiteX6" fmla="*/ 553524 w 802247"/>
              <a:gd name="connsiteY6" fmla="*/ 285750 h 533400"/>
              <a:gd name="connsiteX7" fmla="*/ 582099 w 802247"/>
              <a:gd name="connsiteY7" fmla="*/ 257175 h 533400"/>
              <a:gd name="connsiteX8" fmla="*/ 610674 w 802247"/>
              <a:gd name="connsiteY8" fmla="*/ 285750 h 533400"/>
              <a:gd name="connsiteX9" fmla="*/ 582099 w 802247"/>
              <a:gd name="connsiteY9" fmla="*/ 314325 h 533400"/>
              <a:gd name="connsiteX10" fmla="*/ 524949 w 802247"/>
              <a:gd name="connsiteY10" fmla="*/ 257175 h 533400"/>
              <a:gd name="connsiteX11" fmla="*/ 496374 w 802247"/>
              <a:gd name="connsiteY11" fmla="*/ 228600 h 533400"/>
              <a:gd name="connsiteX12" fmla="*/ 524949 w 802247"/>
              <a:gd name="connsiteY12" fmla="*/ 200025 h 533400"/>
              <a:gd name="connsiteX13" fmla="*/ 553524 w 802247"/>
              <a:gd name="connsiteY13" fmla="*/ 228600 h 533400"/>
              <a:gd name="connsiteX14" fmla="*/ 524949 w 802247"/>
              <a:gd name="connsiteY14" fmla="*/ 257175 h 533400"/>
              <a:gd name="connsiteX15" fmla="*/ 582099 w 802247"/>
              <a:gd name="connsiteY15" fmla="*/ 142875 h 533400"/>
              <a:gd name="connsiteX16" fmla="*/ 610674 w 802247"/>
              <a:gd name="connsiteY16" fmla="*/ 171450 h 533400"/>
              <a:gd name="connsiteX17" fmla="*/ 582099 w 802247"/>
              <a:gd name="connsiteY17" fmla="*/ 200025 h 533400"/>
              <a:gd name="connsiteX18" fmla="*/ 553524 w 802247"/>
              <a:gd name="connsiteY18" fmla="*/ 171450 h 533400"/>
              <a:gd name="connsiteX19" fmla="*/ 582099 w 802247"/>
              <a:gd name="connsiteY19" fmla="*/ 142875 h 533400"/>
              <a:gd name="connsiteX20" fmla="*/ 277299 w 802247"/>
              <a:gd name="connsiteY20" fmla="*/ 247650 h 533400"/>
              <a:gd name="connsiteX21" fmla="*/ 239199 w 802247"/>
              <a:gd name="connsiteY21" fmla="*/ 247650 h 533400"/>
              <a:gd name="connsiteX22" fmla="*/ 239199 w 802247"/>
              <a:gd name="connsiteY22" fmla="*/ 285750 h 533400"/>
              <a:gd name="connsiteX23" fmla="*/ 220149 w 802247"/>
              <a:gd name="connsiteY23" fmla="*/ 304800 h 533400"/>
              <a:gd name="connsiteX24" fmla="*/ 201099 w 802247"/>
              <a:gd name="connsiteY24" fmla="*/ 285750 h 533400"/>
              <a:gd name="connsiteX25" fmla="*/ 201099 w 802247"/>
              <a:gd name="connsiteY25" fmla="*/ 247650 h 533400"/>
              <a:gd name="connsiteX26" fmla="*/ 162999 w 802247"/>
              <a:gd name="connsiteY26" fmla="*/ 247650 h 533400"/>
              <a:gd name="connsiteX27" fmla="*/ 143949 w 802247"/>
              <a:gd name="connsiteY27" fmla="*/ 228600 h 533400"/>
              <a:gd name="connsiteX28" fmla="*/ 162999 w 802247"/>
              <a:gd name="connsiteY28" fmla="*/ 209550 h 533400"/>
              <a:gd name="connsiteX29" fmla="*/ 201099 w 802247"/>
              <a:gd name="connsiteY29" fmla="*/ 209550 h 533400"/>
              <a:gd name="connsiteX30" fmla="*/ 201099 w 802247"/>
              <a:gd name="connsiteY30" fmla="*/ 171450 h 533400"/>
              <a:gd name="connsiteX31" fmla="*/ 220149 w 802247"/>
              <a:gd name="connsiteY31" fmla="*/ 152400 h 533400"/>
              <a:gd name="connsiteX32" fmla="*/ 239199 w 802247"/>
              <a:gd name="connsiteY32" fmla="*/ 171450 h 533400"/>
              <a:gd name="connsiteX33" fmla="*/ 239199 w 802247"/>
              <a:gd name="connsiteY33" fmla="*/ 209550 h 533400"/>
              <a:gd name="connsiteX34" fmla="*/ 277299 w 802247"/>
              <a:gd name="connsiteY34" fmla="*/ 209550 h 533400"/>
              <a:gd name="connsiteX35" fmla="*/ 296349 w 802247"/>
              <a:gd name="connsiteY35" fmla="*/ 228600 h 533400"/>
              <a:gd name="connsiteX36" fmla="*/ 277299 w 802247"/>
              <a:gd name="connsiteY36" fmla="*/ 247650 h 533400"/>
              <a:gd name="connsiteX37" fmla="*/ 620199 w 802247"/>
              <a:gd name="connsiteY37" fmla="*/ 0 h 533400"/>
              <a:gd name="connsiteX38" fmla="*/ 401124 w 802247"/>
              <a:gd name="connsiteY38" fmla="*/ 57150 h 533400"/>
              <a:gd name="connsiteX39" fmla="*/ 182049 w 802247"/>
              <a:gd name="connsiteY39" fmla="*/ 0 h 533400"/>
              <a:gd name="connsiteX40" fmla="*/ 67749 w 802247"/>
              <a:gd name="connsiteY40" fmla="*/ 533400 h 533400"/>
              <a:gd name="connsiteX41" fmla="*/ 401124 w 802247"/>
              <a:gd name="connsiteY41" fmla="*/ 400050 h 533400"/>
              <a:gd name="connsiteX42" fmla="*/ 734499 w 802247"/>
              <a:gd name="connsiteY42" fmla="*/ 533400 h 533400"/>
              <a:gd name="connsiteX43" fmla="*/ 620199 w 802247"/>
              <a:gd name="connsiteY43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802247" h="533400">
                <a:moveTo>
                  <a:pt x="639249" y="257175"/>
                </a:moveTo>
                <a:cubicBezTo>
                  <a:pt x="623056" y="257175"/>
                  <a:pt x="610674" y="244793"/>
                  <a:pt x="610674" y="228600"/>
                </a:cubicBezTo>
                <a:cubicBezTo>
                  <a:pt x="610674" y="212408"/>
                  <a:pt x="623056" y="200025"/>
                  <a:pt x="639249" y="200025"/>
                </a:cubicBezTo>
                <a:cubicBezTo>
                  <a:pt x="655441" y="200025"/>
                  <a:pt x="667824" y="212408"/>
                  <a:pt x="667824" y="228600"/>
                </a:cubicBezTo>
                <a:cubicBezTo>
                  <a:pt x="667824" y="244793"/>
                  <a:pt x="655441" y="257175"/>
                  <a:pt x="639249" y="257175"/>
                </a:cubicBezTo>
                <a:close/>
                <a:moveTo>
                  <a:pt x="582099" y="314325"/>
                </a:moveTo>
                <a:cubicBezTo>
                  <a:pt x="565906" y="314325"/>
                  <a:pt x="553524" y="301943"/>
                  <a:pt x="553524" y="285750"/>
                </a:cubicBezTo>
                <a:cubicBezTo>
                  <a:pt x="553524" y="269558"/>
                  <a:pt x="565906" y="257175"/>
                  <a:pt x="582099" y="257175"/>
                </a:cubicBezTo>
                <a:cubicBezTo>
                  <a:pt x="598291" y="257175"/>
                  <a:pt x="610674" y="269558"/>
                  <a:pt x="610674" y="285750"/>
                </a:cubicBezTo>
                <a:cubicBezTo>
                  <a:pt x="610674" y="301943"/>
                  <a:pt x="598291" y="314325"/>
                  <a:pt x="582099" y="314325"/>
                </a:cubicBezTo>
                <a:close/>
                <a:moveTo>
                  <a:pt x="524949" y="257175"/>
                </a:moveTo>
                <a:cubicBezTo>
                  <a:pt x="508756" y="257175"/>
                  <a:pt x="496374" y="244793"/>
                  <a:pt x="496374" y="228600"/>
                </a:cubicBezTo>
                <a:cubicBezTo>
                  <a:pt x="496374" y="212408"/>
                  <a:pt x="508756" y="200025"/>
                  <a:pt x="524949" y="200025"/>
                </a:cubicBezTo>
                <a:cubicBezTo>
                  <a:pt x="541141" y="200025"/>
                  <a:pt x="553524" y="212408"/>
                  <a:pt x="553524" y="228600"/>
                </a:cubicBezTo>
                <a:cubicBezTo>
                  <a:pt x="553524" y="244793"/>
                  <a:pt x="541141" y="257175"/>
                  <a:pt x="524949" y="257175"/>
                </a:cubicBezTo>
                <a:close/>
                <a:moveTo>
                  <a:pt x="582099" y="142875"/>
                </a:moveTo>
                <a:cubicBezTo>
                  <a:pt x="598291" y="142875"/>
                  <a:pt x="610674" y="155258"/>
                  <a:pt x="610674" y="171450"/>
                </a:cubicBezTo>
                <a:cubicBezTo>
                  <a:pt x="610674" y="187643"/>
                  <a:pt x="598291" y="200025"/>
                  <a:pt x="582099" y="200025"/>
                </a:cubicBezTo>
                <a:cubicBezTo>
                  <a:pt x="565906" y="200025"/>
                  <a:pt x="553524" y="187643"/>
                  <a:pt x="553524" y="171450"/>
                </a:cubicBezTo>
                <a:cubicBezTo>
                  <a:pt x="553524" y="155258"/>
                  <a:pt x="565906" y="142875"/>
                  <a:pt x="582099" y="142875"/>
                </a:cubicBezTo>
                <a:close/>
                <a:moveTo>
                  <a:pt x="277299" y="247650"/>
                </a:moveTo>
                <a:lnTo>
                  <a:pt x="239199" y="247650"/>
                </a:lnTo>
                <a:lnTo>
                  <a:pt x="239199" y="285750"/>
                </a:lnTo>
                <a:cubicBezTo>
                  <a:pt x="239199" y="296228"/>
                  <a:pt x="230626" y="304800"/>
                  <a:pt x="220149" y="304800"/>
                </a:cubicBezTo>
                <a:cubicBezTo>
                  <a:pt x="209671" y="304800"/>
                  <a:pt x="201099" y="296228"/>
                  <a:pt x="201099" y="285750"/>
                </a:cubicBezTo>
                <a:lnTo>
                  <a:pt x="201099" y="247650"/>
                </a:lnTo>
                <a:lnTo>
                  <a:pt x="162999" y="247650"/>
                </a:lnTo>
                <a:cubicBezTo>
                  <a:pt x="152521" y="247650"/>
                  <a:pt x="143949" y="239077"/>
                  <a:pt x="143949" y="228600"/>
                </a:cubicBezTo>
                <a:cubicBezTo>
                  <a:pt x="143949" y="218123"/>
                  <a:pt x="152521" y="209550"/>
                  <a:pt x="162999" y="209550"/>
                </a:cubicBezTo>
                <a:lnTo>
                  <a:pt x="201099" y="209550"/>
                </a:lnTo>
                <a:lnTo>
                  <a:pt x="201099" y="171450"/>
                </a:lnTo>
                <a:cubicBezTo>
                  <a:pt x="201099" y="160973"/>
                  <a:pt x="209671" y="152400"/>
                  <a:pt x="220149" y="152400"/>
                </a:cubicBezTo>
                <a:cubicBezTo>
                  <a:pt x="230626" y="152400"/>
                  <a:pt x="239199" y="160973"/>
                  <a:pt x="239199" y="171450"/>
                </a:cubicBezTo>
                <a:lnTo>
                  <a:pt x="239199" y="209550"/>
                </a:lnTo>
                <a:lnTo>
                  <a:pt x="277299" y="209550"/>
                </a:lnTo>
                <a:cubicBezTo>
                  <a:pt x="287776" y="209550"/>
                  <a:pt x="296349" y="218123"/>
                  <a:pt x="296349" y="228600"/>
                </a:cubicBezTo>
                <a:cubicBezTo>
                  <a:pt x="296349" y="239077"/>
                  <a:pt x="287776" y="247650"/>
                  <a:pt x="277299" y="247650"/>
                </a:cubicBezTo>
                <a:close/>
                <a:moveTo>
                  <a:pt x="620199" y="0"/>
                </a:moveTo>
                <a:cubicBezTo>
                  <a:pt x="507804" y="0"/>
                  <a:pt x="564954" y="57150"/>
                  <a:pt x="401124" y="57150"/>
                </a:cubicBezTo>
                <a:cubicBezTo>
                  <a:pt x="237294" y="57150"/>
                  <a:pt x="294444" y="0"/>
                  <a:pt x="182049" y="0"/>
                </a:cubicBezTo>
                <a:cubicBezTo>
                  <a:pt x="62034" y="0"/>
                  <a:pt x="-90366" y="533400"/>
                  <a:pt x="67749" y="533400"/>
                </a:cubicBezTo>
                <a:cubicBezTo>
                  <a:pt x="213481" y="533400"/>
                  <a:pt x="158236" y="400050"/>
                  <a:pt x="401124" y="400050"/>
                </a:cubicBezTo>
                <a:cubicBezTo>
                  <a:pt x="644011" y="400050"/>
                  <a:pt x="588766" y="533400"/>
                  <a:pt x="734499" y="533400"/>
                </a:cubicBezTo>
                <a:cubicBezTo>
                  <a:pt x="892614" y="533400"/>
                  <a:pt x="740214" y="0"/>
                  <a:pt x="620199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919B3CB4-E11A-1F6F-6895-E7064902E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13" y="3542318"/>
            <a:ext cx="800801" cy="53202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D6981CBE-00C5-2E3E-6B1F-B1F64DF04F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prstClr val="black">
                <a:tint val="45000"/>
                <a:satMod val="400000"/>
              </a:prst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82" b="91765" l="9912" r="89868">
                        <a14:foregroundMark x1="40088" y1="9412" x2="40088" y2="9412"/>
                        <a14:foregroundMark x1="51322" y1="10588" x2="51322" y2="10588"/>
                        <a14:foregroundMark x1="71145" y1="22941" x2="71145" y2="22941"/>
                        <a14:foregroundMark x1="62996" y1="91765" x2="62996" y2="91765"/>
                        <a14:foregroundMark x1="41630" y1="5882" x2="41630" y2="5882"/>
                        <a14:foregroundMark x1="33040" y1="78529" x2="33040" y2="78529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4707" r="14626" b="4609"/>
          <a:stretch>
            <a:fillRect/>
          </a:stretch>
        </p:blipFill>
        <p:spPr>
          <a:xfrm>
            <a:off x="10792533" y="435467"/>
            <a:ext cx="1158870" cy="1052249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2A2B943B-7AEC-6D95-299B-2B16FE72FD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94" y="4274355"/>
            <a:ext cx="1768421" cy="1324159"/>
          </a:xfrm>
          <a:prstGeom prst="rect">
            <a:avLst/>
          </a:prstGeom>
        </p:spPr>
      </p:pic>
      <p:grpSp>
        <p:nvGrpSpPr>
          <p:cNvPr id="1029" name="グループ化 1028">
            <a:extLst>
              <a:ext uri="{FF2B5EF4-FFF2-40B4-BE49-F238E27FC236}">
                <a16:creationId xmlns:a16="http://schemas.microsoft.com/office/drawing/2014/main" id="{16AD67F2-0D77-A26B-0CDE-9FCEE8125435}"/>
              </a:ext>
            </a:extLst>
          </p:cNvPr>
          <p:cNvGrpSpPr/>
          <p:nvPr/>
        </p:nvGrpSpPr>
        <p:grpSpPr>
          <a:xfrm>
            <a:off x="240597" y="337556"/>
            <a:ext cx="1192661" cy="1449332"/>
            <a:chOff x="240597" y="337556"/>
            <a:chExt cx="1192661" cy="1449332"/>
          </a:xfrm>
        </p:grpSpPr>
        <p:pic>
          <p:nvPicPr>
            <p:cNvPr id="1027" name="図 1026">
              <a:extLst>
                <a:ext uri="{FF2B5EF4-FFF2-40B4-BE49-F238E27FC236}">
                  <a16:creationId xmlns:a16="http://schemas.microsoft.com/office/drawing/2014/main" id="{2F231342-45EA-D483-449A-63E20B32E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597" y="337556"/>
              <a:ext cx="1192661" cy="1080000"/>
            </a:xfrm>
            <a:prstGeom prst="rect">
              <a:avLst/>
            </a:prstGeom>
          </p:spPr>
        </p:pic>
        <p:sp>
          <p:nvSpPr>
            <p:cNvPr id="1028" name="テキスト ボックス 1027">
              <a:extLst>
                <a:ext uri="{FF2B5EF4-FFF2-40B4-BE49-F238E27FC236}">
                  <a16:creationId xmlns:a16="http://schemas.microsoft.com/office/drawing/2014/main" id="{EBFB3516-2739-C00E-2143-F218C5193F24}"/>
                </a:ext>
              </a:extLst>
            </p:cNvPr>
            <p:cNvSpPr txBox="1"/>
            <p:nvPr/>
          </p:nvSpPr>
          <p:spPr>
            <a:xfrm>
              <a:off x="296408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646D0178-E365-AEA9-35FF-070F62684023}"/>
              </a:ext>
            </a:extLst>
          </p:cNvPr>
          <p:cNvGrpSpPr/>
          <p:nvPr/>
        </p:nvGrpSpPr>
        <p:grpSpPr>
          <a:xfrm>
            <a:off x="1698320" y="337556"/>
            <a:ext cx="1196685" cy="1449332"/>
            <a:chOff x="1698320" y="337556"/>
            <a:chExt cx="1196685" cy="1449332"/>
          </a:xfrm>
        </p:grpSpPr>
        <p:pic>
          <p:nvPicPr>
            <p:cNvPr id="1024" name="図 1023">
              <a:extLst>
                <a:ext uri="{FF2B5EF4-FFF2-40B4-BE49-F238E27FC236}">
                  <a16:creationId xmlns:a16="http://schemas.microsoft.com/office/drawing/2014/main" id="{E85F17DC-AB11-9728-11F2-8EB8525AA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8320" y="337556"/>
              <a:ext cx="1192662" cy="1080000"/>
            </a:xfrm>
            <a:prstGeom prst="rect">
              <a:avLst/>
            </a:prstGeom>
          </p:spPr>
        </p:pic>
        <p:sp>
          <p:nvSpPr>
            <p:cNvPr id="1032" name="テキスト ボックス 1031">
              <a:extLst>
                <a:ext uri="{FF2B5EF4-FFF2-40B4-BE49-F238E27FC236}">
                  <a16:creationId xmlns:a16="http://schemas.microsoft.com/office/drawing/2014/main" id="{2133E396-188A-D404-D285-2636FAE67D84}"/>
                </a:ext>
              </a:extLst>
            </p:cNvPr>
            <p:cNvSpPr txBox="1"/>
            <p:nvPr/>
          </p:nvSpPr>
          <p:spPr>
            <a:xfrm>
              <a:off x="1758155" y="1417556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CardList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35" name="グループ化 1034">
            <a:extLst>
              <a:ext uri="{FF2B5EF4-FFF2-40B4-BE49-F238E27FC236}">
                <a16:creationId xmlns:a16="http://schemas.microsoft.com/office/drawing/2014/main" id="{898D1913-BF8E-89BD-27D8-3275E7FD7227}"/>
              </a:ext>
            </a:extLst>
          </p:cNvPr>
          <p:cNvGrpSpPr/>
          <p:nvPr/>
        </p:nvGrpSpPr>
        <p:grpSpPr>
          <a:xfrm>
            <a:off x="3557695" y="410596"/>
            <a:ext cx="880369" cy="1376292"/>
            <a:chOff x="3557695" y="410596"/>
            <a:chExt cx="880369" cy="1376292"/>
          </a:xfrm>
        </p:grpSpPr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9F572AD6-B3D1-9C9C-5419-1A69E1FA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4" name="テキスト ボックス 1033">
              <a:extLst>
                <a:ext uri="{FF2B5EF4-FFF2-40B4-BE49-F238E27FC236}">
                  <a16:creationId xmlns:a16="http://schemas.microsoft.com/office/drawing/2014/main" id="{933CA2D7-039C-43EB-3FC0-B6662D6F8389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bg1">
                      <a:lumMod val="7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36" name="グループ化 1035">
            <a:extLst>
              <a:ext uri="{FF2B5EF4-FFF2-40B4-BE49-F238E27FC236}">
                <a16:creationId xmlns:a16="http://schemas.microsoft.com/office/drawing/2014/main" id="{6925B4C7-08DD-3D2E-764B-F4F7796649EE}"/>
              </a:ext>
            </a:extLst>
          </p:cNvPr>
          <p:cNvGrpSpPr/>
          <p:nvPr/>
        </p:nvGrpSpPr>
        <p:grpSpPr>
          <a:xfrm>
            <a:off x="4805385" y="410596"/>
            <a:ext cx="880369" cy="1376292"/>
            <a:chOff x="3557695" y="410596"/>
            <a:chExt cx="880369" cy="1376292"/>
          </a:xfrm>
        </p:grpSpPr>
        <p:pic>
          <p:nvPicPr>
            <p:cNvPr id="1037" name="図 1036">
              <a:extLst>
                <a:ext uri="{FF2B5EF4-FFF2-40B4-BE49-F238E27FC236}">
                  <a16:creationId xmlns:a16="http://schemas.microsoft.com/office/drawing/2014/main" id="{D85B7BAF-11C9-DCA9-ADAE-5D5D1AEBB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6199" y="410596"/>
              <a:ext cx="723363" cy="933919"/>
            </a:xfrm>
            <a:prstGeom prst="rect">
              <a:avLst/>
            </a:prstGeom>
          </p:spPr>
        </p:pic>
        <p:sp>
          <p:nvSpPr>
            <p:cNvPr id="1038" name="テキスト ボックス 1037">
              <a:extLst>
                <a:ext uri="{FF2B5EF4-FFF2-40B4-BE49-F238E27FC236}">
                  <a16:creationId xmlns:a16="http://schemas.microsoft.com/office/drawing/2014/main" id="{1B0A5DD5-0F6E-42D1-DAF6-9D4EE832E71B}"/>
                </a:ext>
              </a:extLst>
            </p:cNvPr>
            <p:cNvSpPr txBox="1"/>
            <p:nvPr/>
          </p:nvSpPr>
          <p:spPr>
            <a:xfrm>
              <a:off x="3557695" y="1417556"/>
              <a:ext cx="880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Decks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42" name="グループ化 1041">
            <a:extLst>
              <a:ext uri="{FF2B5EF4-FFF2-40B4-BE49-F238E27FC236}">
                <a16:creationId xmlns:a16="http://schemas.microsoft.com/office/drawing/2014/main" id="{44099E74-9EE3-E36C-CB20-8E8DEC74FA37}"/>
              </a:ext>
            </a:extLst>
          </p:cNvPr>
          <p:cNvGrpSpPr/>
          <p:nvPr/>
        </p:nvGrpSpPr>
        <p:grpSpPr>
          <a:xfrm>
            <a:off x="6285514" y="598861"/>
            <a:ext cx="1032655" cy="1188027"/>
            <a:chOff x="6285514" y="598861"/>
            <a:chExt cx="1032655" cy="1188027"/>
          </a:xfrm>
        </p:grpSpPr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110E0DBB-3DCA-062B-16D5-B29CE14AECC7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bg1">
                      <a:lumMod val="7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1041" name="図 1040">
              <a:extLst>
                <a:ext uri="{FF2B5EF4-FFF2-40B4-BE49-F238E27FC236}">
                  <a16:creationId xmlns:a16="http://schemas.microsoft.com/office/drawing/2014/main" id="{BBB9DFB0-C71A-3A08-A462-7A776DCCE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  <p:grpSp>
        <p:nvGrpSpPr>
          <p:cNvPr id="1043" name="グループ化 1042">
            <a:extLst>
              <a:ext uri="{FF2B5EF4-FFF2-40B4-BE49-F238E27FC236}">
                <a16:creationId xmlns:a16="http://schemas.microsoft.com/office/drawing/2014/main" id="{D91B75E2-4439-59D5-E1C6-70FF1B4A9214}"/>
              </a:ext>
            </a:extLst>
          </p:cNvPr>
          <p:cNvGrpSpPr/>
          <p:nvPr/>
        </p:nvGrpSpPr>
        <p:grpSpPr>
          <a:xfrm>
            <a:off x="7722816" y="598861"/>
            <a:ext cx="1032655" cy="1188027"/>
            <a:chOff x="6285514" y="598861"/>
            <a:chExt cx="1032655" cy="1188027"/>
          </a:xfrm>
        </p:grpSpPr>
        <p:sp>
          <p:nvSpPr>
            <p:cNvPr id="1044" name="テキスト ボックス 1043">
              <a:extLst>
                <a:ext uri="{FF2B5EF4-FFF2-40B4-BE49-F238E27FC236}">
                  <a16:creationId xmlns:a16="http://schemas.microsoft.com/office/drawing/2014/main" id="{96F38BF8-46F8-82B6-010F-CA97A9026E4E}"/>
                </a:ext>
              </a:extLst>
            </p:cNvPr>
            <p:cNvSpPr txBox="1"/>
            <p:nvPr/>
          </p:nvSpPr>
          <p:spPr>
            <a:xfrm>
              <a:off x="6285514" y="1417556"/>
              <a:ext cx="1032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b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SimLab</a:t>
              </a:r>
              <a:endPara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045" name="図 1044">
              <a:extLst>
                <a:ext uri="{FF2B5EF4-FFF2-40B4-BE49-F238E27FC236}">
                  <a16:creationId xmlns:a16="http://schemas.microsoft.com/office/drawing/2014/main" id="{89612284-F65A-2ED3-E052-52D3FA834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5429" y="598861"/>
              <a:ext cx="952826" cy="6330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4393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73FA98-7AEB-999D-F786-54FBB5DFD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326" y="1221965"/>
            <a:ext cx="1116687" cy="127740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9CA328D-1751-A69B-E705-43756B24A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328" y="1221965"/>
            <a:ext cx="1116687" cy="127740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D78F0A-47C7-0ED0-650A-A8785DB5F9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492" y="961497"/>
            <a:ext cx="1227525" cy="153786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CF26D0B-5501-A034-0EEA-5EE226D5C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145" y="750447"/>
            <a:ext cx="1233067" cy="1537869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42EAD29-5233-1C60-D5FB-78A4CFFF95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089" y="1033541"/>
            <a:ext cx="967057" cy="14658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42D8B00B-0EE0-04E3-BBB2-30A23F842C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693" y="1033542"/>
            <a:ext cx="964286" cy="146582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7C13D4E-92FF-A119-068C-2A2C2BBAFDA8}"/>
              </a:ext>
            </a:extLst>
          </p:cNvPr>
          <p:cNvSpPr/>
          <p:nvPr/>
        </p:nvSpPr>
        <p:spPr>
          <a:xfrm>
            <a:off x="1518928" y="4454229"/>
            <a:ext cx="2115128" cy="1909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7483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フィルタ - アイコンのベクターアート素材や画像を多数ご用意 - アイコン, ベクター画像, イラストレーション - iStock">
            <a:extLst>
              <a:ext uri="{FF2B5EF4-FFF2-40B4-BE49-F238E27FC236}">
                <a16:creationId xmlns:a16="http://schemas.microsoft.com/office/drawing/2014/main" id="{BCC8A1BE-7128-5ECC-9663-403F07C03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6394" y1="12981" x2="46394" y2="12981"/>
                        <a14:foregroundMark x1="19471" y1="13702" x2="19471" y2="137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09" y="138544"/>
            <a:ext cx="886691" cy="886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4DFD55D-6E81-6A58-E46A-3BAD4600E1C0}"/>
              </a:ext>
            </a:extLst>
          </p:cNvPr>
          <p:cNvGrpSpPr/>
          <p:nvPr/>
        </p:nvGrpSpPr>
        <p:grpSpPr>
          <a:xfrm>
            <a:off x="5426366" y="1228435"/>
            <a:ext cx="1833417" cy="2529611"/>
            <a:chOff x="7707747" y="1424707"/>
            <a:chExt cx="1833417" cy="252961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0DCAC91F-C4E7-46DD-D365-93C2A4514EAA}"/>
                </a:ext>
              </a:extLst>
            </p:cNvPr>
            <p:cNvSpPr/>
            <p:nvPr/>
          </p:nvSpPr>
          <p:spPr>
            <a:xfrm>
              <a:off x="7707747" y="142470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D59C753-0A7C-CEC8-9184-237E00D4ED59}"/>
                </a:ext>
              </a:extLst>
            </p:cNvPr>
            <p:cNvSpPr/>
            <p:nvPr/>
          </p:nvSpPr>
          <p:spPr>
            <a:xfrm>
              <a:off x="7943273" y="1634837"/>
              <a:ext cx="1597891" cy="2068945"/>
            </a:xfrm>
            <a:prstGeom prst="roundRect">
              <a:avLst>
                <a:gd name="adj" fmla="val 6440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AA962C87-2FCB-15AD-4D83-AE9B6D1EFEC1}"/>
                </a:ext>
              </a:extLst>
            </p:cNvPr>
            <p:cNvSpPr/>
            <p:nvPr/>
          </p:nvSpPr>
          <p:spPr>
            <a:xfrm>
              <a:off x="9081655" y="1459345"/>
              <a:ext cx="341745" cy="1304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CF6781A7-77B4-B0C7-18C6-6513A51900B3}"/>
                </a:ext>
              </a:extLst>
            </p:cNvPr>
            <p:cNvSpPr/>
            <p:nvPr/>
          </p:nvSpPr>
          <p:spPr>
            <a:xfrm>
              <a:off x="7744691" y="3178464"/>
              <a:ext cx="154709" cy="7758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48" name="フリーフォーム: 図形 2047">
            <a:extLst>
              <a:ext uri="{FF2B5EF4-FFF2-40B4-BE49-F238E27FC236}">
                <a16:creationId xmlns:a16="http://schemas.microsoft.com/office/drawing/2014/main" id="{DDB965D2-229B-789A-EE49-E10AEDAD6A07}"/>
              </a:ext>
            </a:extLst>
          </p:cNvPr>
          <p:cNvSpPr/>
          <p:nvPr/>
        </p:nvSpPr>
        <p:spPr>
          <a:xfrm>
            <a:off x="535711" y="1540162"/>
            <a:ext cx="1597891" cy="2068945"/>
          </a:xfrm>
          <a:custGeom>
            <a:avLst/>
            <a:gdLst>
              <a:gd name="connsiteX0" fmla="*/ 102904 w 1597891"/>
              <a:gd name="connsiteY0" fmla="*/ 0 h 2068945"/>
              <a:gd name="connsiteX1" fmla="*/ 1494987 w 1597891"/>
              <a:gd name="connsiteY1" fmla="*/ 0 h 2068945"/>
              <a:gd name="connsiteX2" fmla="*/ 1597891 w 1597891"/>
              <a:gd name="connsiteY2" fmla="*/ 102904 h 2068945"/>
              <a:gd name="connsiteX3" fmla="*/ 1597891 w 1597891"/>
              <a:gd name="connsiteY3" fmla="*/ 131620 h 2068945"/>
              <a:gd name="connsiteX4" fmla="*/ 166253 w 1597891"/>
              <a:gd name="connsiteY4" fmla="*/ 131620 h 2068945"/>
              <a:gd name="connsiteX5" fmla="*/ 166253 w 1597891"/>
              <a:gd name="connsiteY5" fmla="*/ 2068945 h 2068945"/>
              <a:gd name="connsiteX6" fmla="*/ 102904 w 1597891"/>
              <a:gd name="connsiteY6" fmla="*/ 2068945 h 2068945"/>
              <a:gd name="connsiteX7" fmla="*/ 0 w 1597891"/>
              <a:gd name="connsiteY7" fmla="*/ 1966041 h 2068945"/>
              <a:gd name="connsiteX8" fmla="*/ 0 w 1597891"/>
              <a:gd name="connsiteY8" fmla="*/ 102904 h 2068945"/>
              <a:gd name="connsiteX9" fmla="*/ 102904 w 1597891"/>
              <a:gd name="connsiteY9" fmla="*/ 0 h 2068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891" h="2068945">
                <a:moveTo>
                  <a:pt x="102904" y="0"/>
                </a:moveTo>
                <a:lnTo>
                  <a:pt x="1494987" y="0"/>
                </a:lnTo>
                <a:cubicBezTo>
                  <a:pt x="1551819" y="0"/>
                  <a:pt x="1597891" y="46072"/>
                  <a:pt x="1597891" y="102904"/>
                </a:cubicBezTo>
                <a:lnTo>
                  <a:pt x="1597891" y="131620"/>
                </a:lnTo>
                <a:lnTo>
                  <a:pt x="166253" y="131620"/>
                </a:lnTo>
                <a:lnTo>
                  <a:pt x="166253" y="2068945"/>
                </a:lnTo>
                <a:lnTo>
                  <a:pt x="102904" y="2068945"/>
                </a:lnTo>
                <a:cubicBezTo>
                  <a:pt x="46072" y="2068945"/>
                  <a:pt x="0" y="2022873"/>
                  <a:pt x="0" y="1966041"/>
                </a:cubicBezTo>
                <a:lnTo>
                  <a:pt x="0" y="102904"/>
                </a:lnTo>
                <a:cubicBezTo>
                  <a:pt x="0" y="46072"/>
                  <a:pt x="46072" y="0"/>
                  <a:pt x="102904" y="0"/>
                </a:cubicBezTo>
                <a:close/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054" name="グループ化 2053">
            <a:extLst>
              <a:ext uri="{FF2B5EF4-FFF2-40B4-BE49-F238E27FC236}">
                <a16:creationId xmlns:a16="http://schemas.microsoft.com/office/drawing/2014/main" id="{E97551A9-CF61-8FA5-A9CE-3685E5D1DA66}"/>
              </a:ext>
            </a:extLst>
          </p:cNvPr>
          <p:cNvGrpSpPr/>
          <p:nvPr/>
        </p:nvGrpSpPr>
        <p:grpSpPr>
          <a:xfrm>
            <a:off x="2558474" y="3683001"/>
            <a:ext cx="1750291" cy="2258291"/>
            <a:chOff x="2558474" y="3683001"/>
            <a:chExt cx="1750291" cy="2258291"/>
          </a:xfrm>
        </p:grpSpPr>
        <p:sp>
          <p:nvSpPr>
            <p:cNvPr id="2052" name="フリーフォーム: 図形 2051">
              <a:extLst>
                <a:ext uri="{FF2B5EF4-FFF2-40B4-BE49-F238E27FC236}">
                  <a16:creationId xmlns:a16="http://schemas.microsoft.com/office/drawing/2014/main" id="{10BACE62-AF9D-ABA7-B141-E4004EEF6CE6}"/>
                </a:ext>
              </a:extLst>
            </p:cNvPr>
            <p:cNvSpPr/>
            <p:nvPr/>
          </p:nvSpPr>
          <p:spPr>
            <a:xfrm>
              <a:off x="2558474" y="3683001"/>
              <a:ext cx="1597891" cy="2068945"/>
            </a:xfrm>
            <a:custGeom>
              <a:avLst/>
              <a:gdLst>
                <a:gd name="connsiteX0" fmla="*/ 102904 w 1597891"/>
                <a:gd name="connsiteY0" fmla="*/ 0 h 2068945"/>
                <a:gd name="connsiteX1" fmla="*/ 1494987 w 1597891"/>
                <a:gd name="connsiteY1" fmla="*/ 0 h 2068945"/>
                <a:gd name="connsiteX2" fmla="*/ 1597891 w 1597891"/>
                <a:gd name="connsiteY2" fmla="*/ 102904 h 2068945"/>
                <a:gd name="connsiteX3" fmla="*/ 1597891 w 1597891"/>
                <a:gd name="connsiteY3" fmla="*/ 170873 h 2068945"/>
                <a:gd name="connsiteX4" fmla="*/ 255304 w 1597891"/>
                <a:gd name="connsiteY4" fmla="*/ 170873 h 2068945"/>
                <a:gd name="connsiteX5" fmla="*/ 152400 w 1597891"/>
                <a:gd name="connsiteY5" fmla="*/ 273777 h 2068945"/>
                <a:gd name="connsiteX6" fmla="*/ 152400 w 1597891"/>
                <a:gd name="connsiteY6" fmla="*/ 2068945 h 2068945"/>
                <a:gd name="connsiteX7" fmla="*/ 102904 w 1597891"/>
                <a:gd name="connsiteY7" fmla="*/ 2068945 h 2068945"/>
                <a:gd name="connsiteX8" fmla="*/ 0 w 1597891"/>
                <a:gd name="connsiteY8" fmla="*/ 1966041 h 2068945"/>
                <a:gd name="connsiteX9" fmla="*/ 0 w 1597891"/>
                <a:gd name="connsiteY9" fmla="*/ 102904 h 2068945"/>
                <a:gd name="connsiteX10" fmla="*/ 102904 w 1597891"/>
                <a:gd name="connsiteY10" fmla="*/ 0 h 206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97891" h="2068945">
                  <a:moveTo>
                    <a:pt x="102904" y="0"/>
                  </a:moveTo>
                  <a:lnTo>
                    <a:pt x="1494987" y="0"/>
                  </a:lnTo>
                  <a:cubicBezTo>
                    <a:pt x="1551819" y="0"/>
                    <a:pt x="1597891" y="46072"/>
                    <a:pt x="1597891" y="102904"/>
                  </a:cubicBezTo>
                  <a:lnTo>
                    <a:pt x="1597891" y="170873"/>
                  </a:lnTo>
                  <a:lnTo>
                    <a:pt x="255304" y="170873"/>
                  </a:lnTo>
                  <a:cubicBezTo>
                    <a:pt x="198472" y="170873"/>
                    <a:pt x="152400" y="216945"/>
                    <a:pt x="152400" y="273777"/>
                  </a:cubicBezTo>
                  <a:lnTo>
                    <a:pt x="152400" y="2068945"/>
                  </a:lnTo>
                  <a:lnTo>
                    <a:pt x="102904" y="2068945"/>
                  </a:lnTo>
                  <a:cubicBezTo>
                    <a:pt x="46072" y="2068945"/>
                    <a:pt x="0" y="2022873"/>
                    <a:pt x="0" y="1966041"/>
                  </a:cubicBezTo>
                  <a:lnTo>
                    <a:pt x="0" y="102904"/>
                  </a:lnTo>
                  <a:cubicBezTo>
                    <a:pt x="0" y="46072"/>
                    <a:pt x="46072" y="0"/>
                    <a:pt x="102904" y="0"/>
                  </a:cubicBezTo>
                  <a:close/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53" name="四角形: 角を丸くする 2052">
              <a:extLst>
                <a:ext uri="{FF2B5EF4-FFF2-40B4-BE49-F238E27FC236}">
                  <a16:creationId xmlns:a16="http://schemas.microsoft.com/office/drawing/2014/main" id="{ECBEFC87-99F2-FAA5-BF1A-AE2D78A64361}"/>
                </a:ext>
              </a:extLst>
            </p:cNvPr>
            <p:cNvSpPr/>
            <p:nvPr/>
          </p:nvSpPr>
          <p:spPr>
            <a:xfrm>
              <a:off x="2710874" y="3872347"/>
              <a:ext cx="1597891" cy="2068945"/>
            </a:xfrm>
            <a:prstGeom prst="roundRect">
              <a:avLst>
                <a:gd name="adj" fmla="val 6440"/>
              </a:avLst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2058" name="直線矢印コネクタ 2057">
            <a:extLst>
              <a:ext uri="{FF2B5EF4-FFF2-40B4-BE49-F238E27FC236}">
                <a16:creationId xmlns:a16="http://schemas.microsoft.com/office/drawing/2014/main" id="{4AD3C247-2B6B-22D2-79C4-E617FF0E7009}"/>
              </a:ext>
            </a:extLst>
          </p:cNvPr>
          <p:cNvCxnSpPr>
            <a:cxnSpLocks/>
          </p:cNvCxnSpPr>
          <p:nvPr/>
        </p:nvCxnSpPr>
        <p:spPr>
          <a:xfrm flipH="1">
            <a:off x="7024257" y="4461163"/>
            <a:ext cx="235526" cy="0"/>
          </a:xfrm>
          <a:prstGeom prst="straightConnector1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1" name="図 2060">
            <a:extLst>
              <a:ext uri="{FF2B5EF4-FFF2-40B4-BE49-F238E27FC236}">
                <a16:creationId xmlns:a16="http://schemas.microsoft.com/office/drawing/2014/main" id="{72638A77-DE5F-E13B-240C-E65FD2D558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24"/>
          <a:stretch>
            <a:fillRect/>
          </a:stretch>
        </p:blipFill>
        <p:spPr>
          <a:xfrm>
            <a:off x="9947564" y="3297380"/>
            <a:ext cx="247536" cy="260468"/>
          </a:xfrm>
          <a:prstGeom prst="rect">
            <a:avLst/>
          </a:prstGeom>
        </p:spPr>
      </p:pic>
      <p:pic>
        <p:nvPicPr>
          <p:cNvPr id="1026" name="Picture 2" descr="ゴミ箱アイコンの無料イラスト / イラストセンター">
            <a:extLst>
              <a:ext uri="{FF2B5EF4-FFF2-40B4-BE49-F238E27FC236}">
                <a16:creationId xmlns:a16="http://schemas.microsoft.com/office/drawing/2014/main" id="{29B7AEA9-0DD9-2BE6-6BE2-7E4465B92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52" t="10943" r="28157" b="12290"/>
          <a:stretch>
            <a:fillRect/>
          </a:stretch>
        </p:blipFill>
        <p:spPr bwMode="auto">
          <a:xfrm>
            <a:off x="8859518" y="684753"/>
            <a:ext cx="1088046" cy="141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74AAA77-60AC-2449-C1F0-1209513351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9033164" y="4752905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746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C225-AB27-A658-00E4-30E15F19C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2EC49A1-432F-D6FE-4580-6D1B5339E2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60" b="28515" l="40777" r="57443">
                        <a14:foregroundMark x1="57120" y1="12871" x2="57120" y2="12871"/>
                        <a14:foregroundMark x1="49191" y1="6139" x2="49191" y2="6139"/>
                        <a14:foregroundMark x1="49515" y1="4752" x2="49515" y2="4752"/>
                        <a14:foregroundMark x1="41909" y1="11683" x2="42132" y2="12383"/>
                        <a14:foregroundMark x1="40939" y1="12079" x2="40939" y2="12079"/>
                        <a14:foregroundMark x1="40939" y1="12079" x2="40939" y2="12079"/>
                        <a14:foregroundMark x1="49029" y1="28515" x2="49029" y2="28515"/>
                        <a14:foregroundMark x1="49029" y1="28515" x2="49029" y2="28515"/>
                        <a14:foregroundMark x1="57605" y1="22178" x2="57605" y2="22178"/>
                        <a14:foregroundMark x1="40777" y1="22970" x2="40777" y2="22970"/>
                        <a14:foregroundMark x1="49353" y1="12871" x2="49353" y2="12871"/>
                        <a14:backgroundMark x1="49191" y1="8713" x2="49191" y2="8713"/>
                        <a14:backgroundMark x1="49515" y1="15644" x2="49515" y2="15644"/>
                        <a14:backgroundMark x1="43366" y1="11683" x2="44498" y2="14455"/>
                        <a14:backgroundMark x1="45793" y1="20000" x2="47735" y2="21386"/>
                        <a14:backgroundMark x1="44013" y1="21584" x2="44013" y2="21584"/>
                        <a14:backgroundMark x1="55016" y1="13267" x2="55016" y2="12277"/>
                        <a14:backgroundMark x1="51780" y1="21584" x2="52427" y2="20792"/>
                        <a14:backgroundMark x1="54693" y1="21188" x2="54693" y2="21188"/>
                        <a14:backgroundMark x1="53883" y1="25743" x2="53883" y2="25743"/>
                        <a14:backgroundMark x1="53560" y1="26535" x2="53560" y2="26535"/>
                        <a14:backgroundMark x1="53883" y1="26535" x2="53883" y2="26535"/>
                        <a14:backgroundMark x1="53236" y1="26535" x2="53236" y2="26535"/>
                        <a14:backgroundMark x1="53074" y1="26931" x2="53074" y2="26931"/>
                        <a14:backgroundMark x1="53236" y1="26733" x2="53236" y2="26733"/>
                        <a14:backgroundMark x1="53236" y1="26733" x2="54693" y2="267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644" t="3241" r="40813" b="69368"/>
          <a:stretch>
            <a:fillRect/>
          </a:stretch>
        </p:blipFill>
        <p:spPr bwMode="auto">
          <a:xfrm>
            <a:off x="862636" y="643725"/>
            <a:ext cx="1150374" cy="131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8031CF0-577F-D1E1-F473-3699F459F80F}"/>
              </a:ext>
            </a:extLst>
          </p:cNvPr>
          <p:cNvGrpSpPr/>
          <p:nvPr/>
        </p:nvGrpSpPr>
        <p:grpSpPr>
          <a:xfrm>
            <a:off x="2666855" y="303356"/>
            <a:ext cx="1620000" cy="1620000"/>
            <a:chOff x="2666855" y="303356"/>
            <a:chExt cx="1620000" cy="1620000"/>
          </a:xfrm>
        </p:grpSpPr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358AE69C-80DB-B098-3891-203F380AB9F7}"/>
                </a:ext>
              </a:extLst>
            </p:cNvPr>
            <p:cNvSpPr/>
            <p:nvPr/>
          </p:nvSpPr>
          <p:spPr>
            <a:xfrm>
              <a:off x="2666855" y="303356"/>
              <a:ext cx="1620000" cy="1620000"/>
            </a:xfrm>
            <a:prstGeom prst="ellipse">
              <a:avLst/>
            </a:prstGeom>
            <a:solidFill>
              <a:srgbClr val="F7AD07"/>
            </a:solidFill>
            <a:ln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CC73EC6B-396C-E31C-AB39-19A59F3B4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0512" y="456039"/>
              <a:ext cx="1152686" cy="1314633"/>
            </a:xfrm>
            <a:prstGeom prst="rect">
              <a:avLst/>
            </a:prstGeom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34502F8-86FA-2F00-7A92-E52BD6E7F529}"/>
              </a:ext>
            </a:extLst>
          </p:cNvPr>
          <p:cNvGrpSpPr/>
          <p:nvPr/>
        </p:nvGrpSpPr>
        <p:grpSpPr>
          <a:xfrm>
            <a:off x="5286000" y="303356"/>
            <a:ext cx="1620000" cy="1620000"/>
            <a:chOff x="5286000" y="303356"/>
            <a:chExt cx="1620000" cy="1620000"/>
          </a:xfrm>
        </p:grpSpPr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C7B64AD6-49BC-5958-BDC1-80888B854DAD}"/>
                </a:ext>
              </a:extLst>
            </p:cNvPr>
            <p:cNvSpPr/>
            <p:nvPr/>
          </p:nvSpPr>
          <p:spPr>
            <a:xfrm>
              <a:off x="5286000" y="30335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F7AD0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9228DA9F-5E5D-5F6A-F08C-24EADD100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9657" y="456039"/>
              <a:ext cx="1152686" cy="1314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88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7676D19-DC70-850A-B9C0-88F6C71AB7C1}"/>
              </a:ext>
            </a:extLst>
          </p:cNvPr>
          <p:cNvGrpSpPr/>
          <p:nvPr/>
        </p:nvGrpSpPr>
        <p:grpSpPr>
          <a:xfrm>
            <a:off x="2260056" y="400018"/>
            <a:ext cx="3916218" cy="1816710"/>
            <a:chOff x="2260056" y="400018"/>
            <a:chExt cx="3916218" cy="1816710"/>
          </a:xfrm>
        </p:grpSpPr>
        <p:sp>
          <p:nvSpPr>
            <p:cNvPr id="2055" name="四角形: 角を丸くする 2054">
              <a:extLst>
                <a:ext uri="{FF2B5EF4-FFF2-40B4-BE49-F238E27FC236}">
                  <a16:creationId xmlns:a16="http://schemas.microsoft.com/office/drawing/2014/main" id="{66AEA50C-3482-5604-4993-DFE26A16C8DD}"/>
                </a:ext>
              </a:extLst>
            </p:cNvPr>
            <p:cNvSpPr/>
            <p:nvPr/>
          </p:nvSpPr>
          <p:spPr>
            <a:xfrm>
              <a:off x="2260056" y="400018"/>
              <a:ext cx="3916218" cy="1816710"/>
            </a:xfrm>
            <a:prstGeom prst="roundRect">
              <a:avLst>
                <a:gd name="adj" fmla="val 7292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1B981ADD-E709-3254-C5CF-5852B6784D63}"/>
                </a:ext>
              </a:extLst>
            </p:cNvPr>
            <p:cNvSpPr txBox="1"/>
            <p:nvPr/>
          </p:nvSpPr>
          <p:spPr>
            <a:xfrm>
              <a:off x="2330470" y="572654"/>
              <a:ext cx="18004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デッキをコピー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146C7DEB-78FA-3B97-8B9D-08029727FF57}"/>
                </a:ext>
              </a:extLst>
            </p:cNvPr>
            <p:cNvSpPr txBox="1"/>
            <p:nvPr/>
          </p:nvSpPr>
          <p:spPr>
            <a:xfrm>
              <a:off x="2330469" y="1126713"/>
              <a:ext cx="37753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 dirty="0"/>
                <a:t>このデッキをコピーしてもよろしいですか？</a:t>
              </a:r>
            </a:p>
          </p:txBody>
        </p:sp>
      </p:grp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E355C60-4DC2-3AF7-9A8B-DB24FC4B4B78}"/>
              </a:ext>
            </a:extLst>
          </p:cNvPr>
          <p:cNvSpPr/>
          <p:nvPr/>
        </p:nvSpPr>
        <p:spPr>
          <a:xfrm>
            <a:off x="2089183" y="3314090"/>
            <a:ext cx="3916218" cy="1816710"/>
          </a:xfrm>
          <a:prstGeom prst="roundRect">
            <a:avLst>
              <a:gd name="adj" fmla="val 627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30964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003F4B81-F6E5-F1A3-FEA9-56E670426D2C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flowChartTerminator">
            <a:avLst/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10132E74-FF94-0FEB-C9B2-2B903BF89835}"/>
              </a:ext>
            </a:extLst>
          </p:cNvPr>
          <p:cNvSpPr/>
          <p:nvPr/>
        </p:nvSpPr>
        <p:spPr>
          <a:xfrm>
            <a:off x="614828" y="1353067"/>
            <a:ext cx="5776737" cy="720000"/>
          </a:xfrm>
          <a:custGeom>
            <a:avLst/>
            <a:gdLst>
              <a:gd name="connsiteX0" fmla="*/ 3475 w 21600"/>
              <a:gd name="connsiteY0" fmla="*/ 0 h 21600"/>
              <a:gd name="connsiteX1" fmla="*/ 18125 w 21600"/>
              <a:gd name="connsiteY1" fmla="*/ 0 h 21600"/>
              <a:gd name="connsiteX2" fmla="*/ 21600 w 21600"/>
              <a:gd name="connsiteY2" fmla="*/ 10800 h 21600"/>
              <a:gd name="connsiteX3" fmla="*/ 18125 w 21600"/>
              <a:gd name="connsiteY3" fmla="*/ 21600 h 21600"/>
              <a:gd name="connsiteX4" fmla="*/ 3475 w 21600"/>
              <a:gd name="connsiteY4" fmla="*/ 21600 h 21600"/>
              <a:gd name="connsiteX5" fmla="*/ 0 w 21600"/>
              <a:gd name="connsiteY5" fmla="*/ 10800 h 21600"/>
              <a:gd name="connsiteX6" fmla="*/ 3475 w 21600"/>
              <a:gd name="connsiteY6" fmla="*/ 0 h 21600"/>
              <a:gd name="connsiteX0" fmla="*/ 1865 w 21718"/>
              <a:gd name="connsiteY0" fmla="*/ 0 h 21600"/>
              <a:gd name="connsiteX1" fmla="*/ 18243 w 21718"/>
              <a:gd name="connsiteY1" fmla="*/ 0 h 21600"/>
              <a:gd name="connsiteX2" fmla="*/ 21718 w 21718"/>
              <a:gd name="connsiteY2" fmla="*/ 10800 h 21600"/>
              <a:gd name="connsiteX3" fmla="*/ 18243 w 21718"/>
              <a:gd name="connsiteY3" fmla="*/ 21600 h 21600"/>
              <a:gd name="connsiteX4" fmla="*/ 3593 w 21718"/>
              <a:gd name="connsiteY4" fmla="*/ 21600 h 21600"/>
              <a:gd name="connsiteX5" fmla="*/ 118 w 21718"/>
              <a:gd name="connsiteY5" fmla="*/ 10800 h 21600"/>
              <a:gd name="connsiteX6" fmla="*/ 1865 w 21718"/>
              <a:gd name="connsiteY6" fmla="*/ 0 h 21600"/>
              <a:gd name="connsiteX0" fmla="*/ 1762 w 21615"/>
              <a:gd name="connsiteY0" fmla="*/ 0 h 21600"/>
              <a:gd name="connsiteX1" fmla="*/ 18140 w 21615"/>
              <a:gd name="connsiteY1" fmla="*/ 0 h 21600"/>
              <a:gd name="connsiteX2" fmla="*/ 21615 w 21615"/>
              <a:gd name="connsiteY2" fmla="*/ 10800 h 21600"/>
              <a:gd name="connsiteX3" fmla="*/ 18140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  <a:gd name="connsiteX0" fmla="*/ 1762 w 21693"/>
              <a:gd name="connsiteY0" fmla="*/ 0 h 21600"/>
              <a:gd name="connsiteX1" fmla="*/ 19661 w 21693"/>
              <a:gd name="connsiteY1" fmla="*/ 277 h 21600"/>
              <a:gd name="connsiteX2" fmla="*/ 21615 w 21693"/>
              <a:gd name="connsiteY2" fmla="*/ 10800 h 21600"/>
              <a:gd name="connsiteX3" fmla="*/ 18140 w 21693"/>
              <a:gd name="connsiteY3" fmla="*/ 21600 h 21600"/>
              <a:gd name="connsiteX4" fmla="*/ 1935 w 21693"/>
              <a:gd name="connsiteY4" fmla="*/ 21600 h 21600"/>
              <a:gd name="connsiteX5" fmla="*/ 15 w 21693"/>
              <a:gd name="connsiteY5" fmla="*/ 10800 h 21600"/>
              <a:gd name="connsiteX6" fmla="*/ 1762 w 21693"/>
              <a:gd name="connsiteY6" fmla="*/ 0 h 21600"/>
              <a:gd name="connsiteX0" fmla="*/ 1762 w 21615"/>
              <a:gd name="connsiteY0" fmla="*/ 0 h 21600"/>
              <a:gd name="connsiteX1" fmla="*/ 19661 w 21615"/>
              <a:gd name="connsiteY1" fmla="*/ 277 h 21600"/>
              <a:gd name="connsiteX2" fmla="*/ 21615 w 21615"/>
              <a:gd name="connsiteY2" fmla="*/ 10800 h 21600"/>
              <a:gd name="connsiteX3" fmla="*/ 19695 w 21615"/>
              <a:gd name="connsiteY3" fmla="*/ 21600 h 21600"/>
              <a:gd name="connsiteX4" fmla="*/ 1935 w 21615"/>
              <a:gd name="connsiteY4" fmla="*/ 21600 h 21600"/>
              <a:gd name="connsiteX5" fmla="*/ 15 w 21615"/>
              <a:gd name="connsiteY5" fmla="*/ 10800 h 21600"/>
              <a:gd name="connsiteX6" fmla="*/ 1762 w 21615"/>
              <a:gd name="connsiteY6" fmla="*/ 0 h 2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615" h="21600">
                <a:moveTo>
                  <a:pt x="1762" y="0"/>
                </a:moveTo>
                <a:lnTo>
                  <a:pt x="19661" y="277"/>
                </a:lnTo>
                <a:cubicBezTo>
                  <a:pt x="21580" y="277"/>
                  <a:pt x="21609" y="7246"/>
                  <a:pt x="21615" y="10800"/>
                </a:cubicBezTo>
                <a:cubicBezTo>
                  <a:pt x="21621" y="14354"/>
                  <a:pt x="21614" y="21600"/>
                  <a:pt x="19695" y="21600"/>
                </a:cubicBezTo>
                <a:lnTo>
                  <a:pt x="1935" y="21600"/>
                </a:lnTo>
                <a:cubicBezTo>
                  <a:pt x="16" y="21600"/>
                  <a:pt x="44" y="14400"/>
                  <a:pt x="15" y="10800"/>
                </a:cubicBezTo>
                <a:cubicBezTo>
                  <a:pt x="-14" y="7200"/>
                  <a:pt x="-157" y="0"/>
                  <a:pt x="1762" y="0"/>
                </a:cubicBezTo>
                <a:close/>
              </a:path>
            </a:pathLst>
          </a:cu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30939E28-86BE-9C2E-7311-C5475145D066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A27B4D-0445-DCC0-5D16-8A9D0D1DE1F0}"/>
              </a:ext>
            </a:extLst>
          </p:cNvPr>
          <p:cNvSpPr/>
          <p:nvPr/>
        </p:nvSpPr>
        <p:spPr>
          <a:xfrm>
            <a:off x="1163782" y="2355214"/>
            <a:ext cx="8640000" cy="1440000"/>
          </a:xfrm>
          <a:prstGeom prst="roundRect">
            <a:avLst>
              <a:gd name="adj" fmla="val 585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983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48D1-3FF4-A393-7C7B-A141D9F55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71B046-C599-CE6B-BA99-94A4EFB94C4B}"/>
              </a:ext>
            </a:extLst>
          </p:cNvPr>
          <p:cNvSpPr/>
          <p:nvPr/>
        </p:nvSpPr>
        <p:spPr>
          <a:xfrm>
            <a:off x="737418" y="350920"/>
            <a:ext cx="1080000" cy="72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rgbClr val="656D96"/>
                </a:solidFill>
              </a:rPr>
              <a:t>保存</a:t>
            </a:r>
            <a:endParaRPr kumimoji="1" lang="en-US" altLang="ja-JP" b="1" dirty="0">
              <a:solidFill>
                <a:srgbClr val="656D96"/>
              </a:solidFill>
            </a:endParaRP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40068511-F934-E4CC-91BF-F9266664360E}"/>
              </a:ext>
            </a:extLst>
          </p:cNvPr>
          <p:cNvSpPr/>
          <p:nvPr/>
        </p:nvSpPr>
        <p:spPr>
          <a:xfrm>
            <a:off x="614828" y="1353067"/>
            <a:ext cx="5760000" cy="864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デッキカードを選択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CF685701-B0A1-FDD7-21EA-B3AA80DDF743}"/>
              </a:ext>
            </a:extLst>
          </p:cNvPr>
          <p:cNvSpPr/>
          <p:nvPr/>
        </p:nvSpPr>
        <p:spPr>
          <a:xfrm>
            <a:off x="6862618" y="784594"/>
            <a:ext cx="5209309" cy="1288473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2259A629-6704-0709-5D0D-8C4A17F66EFB}"/>
              </a:ext>
            </a:extLst>
          </p:cNvPr>
          <p:cNvSpPr/>
          <p:nvPr/>
        </p:nvSpPr>
        <p:spPr>
          <a:xfrm>
            <a:off x="3288145" y="4959869"/>
            <a:ext cx="8640000" cy="144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480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論理積ゲート 1">
            <a:extLst>
              <a:ext uri="{FF2B5EF4-FFF2-40B4-BE49-F238E27FC236}">
                <a16:creationId xmlns:a16="http://schemas.microsoft.com/office/drawing/2014/main" id="{5E661313-18C8-E6E8-9023-8AAE56F042A9}"/>
              </a:ext>
            </a:extLst>
          </p:cNvPr>
          <p:cNvSpPr/>
          <p:nvPr/>
        </p:nvSpPr>
        <p:spPr>
          <a:xfrm rot="10800000">
            <a:off x="10464800" y="4747488"/>
            <a:ext cx="757382" cy="1034474"/>
          </a:xfrm>
          <a:prstGeom prst="flowChartDelay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15788E0-8D8C-3874-25AF-AB27E034338A}"/>
              </a:ext>
            </a:extLst>
          </p:cNvPr>
          <p:cNvGrpSpPr/>
          <p:nvPr/>
        </p:nvGrpSpPr>
        <p:grpSpPr>
          <a:xfrm>
            <a:off x="1376219" y="683488"/>
            <a:ext cx="1080000" cy="384467"/>
            <a:chOff x="1376219" y="655779"/>
            <a:chExt cx="1080000" cy="38446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A826D530-2BB3-CEC6-3F86-46437C5257B9}"/>
                </a:ext>
              </a:extLst>
            </p:cNvPr>
            <p:cNvCxnSpPr/>
            <p:nvPr/>
          </p:nvCxnSpPr>
          <p:spPr>
            <a:xfrm>
              <a:off x="1376219" y="1040246"/>
              <a:ext cx="36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A507759A-6A58-9E9D-2E88-62FD5BB00DDA}"/>
                </a:ext>
              </a:extLst>
            </p:cNvPr>
            <p:cNvCxnSpPr/>
            <p:nvPr/>
          </p:nvCxnSpPr>
          <p:spPr>
            <a:xfrm>
              <a:off x="1376219" y="655779"/>
              <a:ext cx="108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A9537A4E-73A7-AEE4-1C6E-8D2FE53B7E2B}"/>
                </a:ext>
              </a:extLst>
            </p:cNvPr>
            <p:cNvCxnSpPr/>
            <p:nvPr/>
          </p:nvCxnSpPr>
          <p:spPr>
            <a:xfrm>
              <a:off x="1376219" y="838201"/>
              <a:ext cx="720000" cy="0"/>
            </a:xfrm>
            <a:prstGeom prst="line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D4EDC39-0F33-5B1C-07F9-D808BAFB4F9D}"/>
              </a:ext>
            </a:extLst>
          </p:cNvPr>
          <p:cNvGrpSpPr/>
          <p:nvPr/>
        </p:nvGrpSpPr>
        <p:grpSpPr>
          <a:xfrm>
            <a:off x="3546764" y="3103418"/>
            <a:ext cx="822036" cy="822036"/>
            <a:chOff x="3546764" y="3103418"/>
            <a:chExt cx="822036" cy="822036"/>
          </a:xfrm>
        </p:grpSpPr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47BD88EA-EFE3-BB52-EB83-DC03D158CF7A}"/>
                </a:ext>
              </a:extLst>
            </p:cNvPr>
            <p:cNvSpPr/>
            <p:nvPr/>
          </p:nvSpPr>
          <p:spPr>
            <a:xfrm>
              <a:off x="354676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加算記号 5">
              <a:extLst>
                <a:ext uri="{FF2B5EF4-FFF2-40B4-BE49-F238E27FC236}">
                  <a16:creationId xmlns:a16="http://schemas.microsoft.com/office/drawing/2014/main" id="{D45EEF65-4309-2C58-08B9-F71E01E5F238}"/>
                </a:ext>
              </a:extLst>
            </p:cNvPr>
            <p:cNvSpPr/>
            <p:nvPr/>
          </p:nvSpPr>
          <p:spPr>
            <a:xfrm>
              <a:off x="3687782" y="3244436"/>
              <a:ext cx="540000" cy="540000"/>
            </a:xfrm>
            <a:prstGeom prst="mathPlus">
              <a:avLst>
                <a:gd name="adj1" fmla="val 983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D4B727A-A65B-AA93-915C-0B0FC475E348}"/>
              </a:ext>
            </a:extLst>
          </p:cNvPr>
          <p:cNvGrpSpPr/>
          <p:nvPr/>
        </p:nvGrpSpPr>
        <p:grpSpPr>
          <a:xfrm>
            <a:off x="4754254" y="3103418"/>
            <a:ext cx="822036" cy="822036"/>
            <a:chOff x="4754254" y="3103418"/>
            <a:chExt cx="822036" cy="822036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7F1E218-5488-A7B8-E1D6-A06C2C1C3B2B}"/>
                </a:ext>
              </a:extLst>
            </p:cNvPr>
            <p:cNvSpPr/>
            <p:nvPr/>
          </p:nvSpPr>
          <p:spPr>
            <a:xfrm>
              <a:off x="4754254" y="3103418"/>
              <a:ext cx="822036" cy="822036"/>
            </a:xfrm>
            <a:prstGeom prst="ellipse">
              <a:avLst/>
            </a:prstGeom>
            <a:solidFill>
              <a:srgbClr val="4646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減算記号 10">
              <a:extLst>
                <a:ext uri="{FF2B5EF4-FFF2-40B4-BE49-F238E27FC236}">
                  <a16:creationId xmlns:a16="http://schemas.microsoft.com/office/drawing/2014/main" id="{1902C9CB-F91B-B900-88EF-BCC7FAE05F53}"/>
                </a:ext>
              </a:extLst>
            </p:cNvPr>
            <p:cNvSpPr/>
            <p:nvPr/>
          </p:nvSpPr>
          <p:spPr>
            <a:xfrm>
              <a:off x="4895272" y="3357418"/>
              <a:ext cx="540000" cy="314036"/>
            </a:xfrm>
            <a:prstGeom prst="mathMinu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フローチャート: 端子 6">
            <a:extLst>
              <a:ext uri="{FF2B5EF4-FFF2-40B4-BE49-F238E27FC236}">
                <a16:creationId xmlns:a16="http://schemas.microsoft.com/office/drawing/2014/main" id="{F48A8C4A-8653-4453-AE7D-A4C0D1C92238}"/>
              </a:ext>
            </a:extLst>
          </p:cNvPr>
          <p:cNvSpPr/>
          <p:nvPr/>
        </p:nvSpPr>
        <p:spPr>
          <a:xfrm>
            <a:off x="1136000" y="1682909"/>
            <a:ext cx="4500000" cy="900000"/>
          </a:xfrm>
          <a:prstGeom prst="roundRect">
            <a:avLst>
              <a:gd name="adj" fmla="val 50000"/>
            </a:avLst>
          </a:prstGeom>
          <a:solidFill>
            <a:srgbClr val="DB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rgbClr val="656D96"/>
                </a:solidFill>
              </a:rPr>
              <a:t>デッキリーダーに設定</a:t>
            </a:r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5" name="Picture 4" descr="ゴミ箱 | IFN 無料アイコン。SVG/EPS/PNGのフリー素材">
            <a:extLst>
              <a:ext uri="{FF2B5EF4-FFF2-40B4-BE49-F238E27FC236}">
                <a16:creationId xmlns:a16="http://schemas.microsoft.com/office/drawing/2014/main" id="{7B5C4943-E36A-5829-0A50-93A989C06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5" t="19144" r="25515" b="15302"/>
          <a:stretch>
            <a:fillRect/>
          </a:stretch>
        </p:blipFill>
        <p:spPr bwMode="auto">
          <a:xfrm>
            <a:off x="7546110" y="1390868"/>
            <a:ext cx="914400" cy="999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フローチャート: 端子 6">
            <a:extLst>
              <a:ext uri="{FF2B5EF4-FFF2-40B4-BE49-F238E27FC236}">
                <a16:creationId xmlns:a16="http://schemas.microsoft.com/office/drawing/2014/main" id="{74761EEA-E362-3D1D-A323-BD67E6B97E37}"/>
              </a:ext>
            </a:extLst>
          </p:cNvPr>
          <p:cNvSpPr/>
          <p:nvPr/>
        </p:nvSpPr>
        <p:spPr>
          <a:xfrm>
            <a:off x="5847228" y="3334436"/>
            <a:ext cx="4500000" cy="900000"/>
          </a:xfrm>
          <a:prstGeom prst="roundRect">
            <a:avLst>
              <a:gd name="adj" fmla="val 997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2000" b="1" dirty="0">
              <a:solidFill>
                <a:srgbClr val="656D96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EE3C346A-0608-A4DC-B384-23BA5DA71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7" y="4445963"/>
            <a:ext cx="4513855" cy="9144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B2E22BBF-3FC1-9BB0-8B08-3735738BBE98}"/>
              </a:ext>
            </a:extLst>
          </p:cNvPr>
          <p:cNvGrpSpPr/>
          <p:nvPr/>
        </p:nvGrpSpPr>
        <p:grpSpPr>
          <a:xfrm>
            <a:off x="6393191" y="5011123"/>
            <a:ext cx="1440000" cy="1440000"/>
            <a:chOff x="6393191" y="5011123"/>
            <a:chExt cx="1440000" cy="1440000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B354FB6F-607B-EC92-8935-05D78CDEA5B9}"/>
                </a:ext>
              </a:extLst>
            </p:cNvPr>
            <p:cNvSpPr/>
            <p:nvPr/>
          </p:nvSpPr>
          <p:spPr>
            <a:xfrm>
              <a:off x="6393191" y="5011123"/>
              <a:ext cx="1440000" cy="1440000"/>
            </a:xfrm>
            <a:prstGeom prst="roundRect">
              <a:avLst>
                <a:gd name="adj" fmla="val 21161"/>
              </a:avLst>
            </a:prstGeom>
            <a:solidFill>
              <a:srgbClr val="DBE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加算記号 20">
              <a:extLst>
                <a:ext uri="{FF2B5EF4-FFF2-40B4-BE49-F238E27FC236}">
                  <a16:creationId xmlns:a16="http://schemas.microsoft.com/office/drawing/2014/main" id="{E7D16140-B2A9-EA3A-E729-EAC7F78EDF2A}"/>
                </a:ext>
              </a:extLst>
            </p:cNvPr>
            <p:cNvSpPr/>
            <p:nvPr/>
          </p:nvSpPr>
          <p:spPr>
            <a:xfrm>
              <a:off x="6843191" y="5461123"/>
              <a:ext cx="540000" cy="540000"/>
            </a:xfrm>
            <a:prstGeom prst="mathPlus">
              <a:avLst>
                <a:gd name="adj1" fmla="val 6415"/>
              </a:avLst>
            </a:prstGeom>
            <a:solidFill>
              <a:schemeClr val="tx2">
                <a:lumMod val="5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B82D7BA3-754F-050A-5E34-0622862ADB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0392" y="593429"/>
            <a:ext cx="1440887" cy="14408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859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8763D29A-5AA5-40F7-96D1-5E6283B99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1" t="15915" r="73552" b="55059"/>
          <a:stretch>
            <a:fillRect/>
          </a:stretch>
        </p:blipFill>
        <p:spPr bwMode="auto">
          <a:xfrm>
            <a:off x="322497" y="2150437"/>
            <a:ext cx="1177355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9A619BD-E333-BDB2-7AA5-61BCB0D40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4118" l="3226" r="96774">
                        <a14:foregroundMark x1="42742" y1="32353" x2="42742" y2="32353"/>
                        <a14:foregroundMark x1="14516" y1="30147" x2="14516" y2="30147"/>
                        <a14:foregroundMark x1="3226" y1="35294" x2="3226" y2="35294"/>
                        <a14:foregroundMark x1="37903" y1="9559" x2="37903" y2="9559"/>
                        <a14:foregroundMark x1="47581" y1="5882" x2="47581" y2="5882"/>
                        <a14:foregroundMark x1="54839" y1="5147" x2="54839" y2="5147"/>
                        <a14:foregroundMark x1="56452" y1="4412" x2="56452" y2="4412"/>
                        <a14:foregroundMark x1="16129" y1="80147" x2="16129" y2="80147"/>
                        <a14:foregroundMark x1="53226" y1="94118" x2="53226" y2="94118"/>
                        <a14:foregroundMark x1="90323" y1="27206" x2="90323" y2="27206"/>
                        <a14:foregroundMark x1="92742" y1="47059" x2="93548" y2="47794"/>
                        <a14:foregroundMark x1="95968" y1="52941" x2="96774" y2="58088"/>
                        <a14:backgroundMark x1="90323" y1="75000" x2="90323" y2="75000"/>
                        <a14:backgroundMark x1="57258" y1="2941" x2="57258" y2="2941"/>
                        <a14:backgroundMark x1="57258" y1="5147" x2="57258" y2="5147"/>
                        <a14:backgroundMark x1="54032" y1="6618" x2="54032" y2="6618"/>
                        <a14:backgroundMark x1="54839" y1="4412" x2="54839" y2="4412"/>
                        <a14:backgroundMark x1="3226" y1="34559" x2="3226" y2="345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374" y="2150437"/>
            <a:ext cx="1181646" cy="1296000"/>
          </a:xfrm>
          <a:prstGeom prst="rect">
            <a:avLst/>
          </a:prstGeom>
        </p:spPr>
      </p:pic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E271973-A078-07A1-D356-C1C1DC2C5556}"/>
              </a:ext>
            </a:extLst>
          </p:cNvPr>
          <p:cNvGrpSpPr/>
          <p:nvPr/>
        </p:nvGrpSpPr>
        <p:grpSpPr>
          <a:xfrm>
            <a:off x="4914354" y="530437"/>
            <a:ext cx="1620000" cy="1620000"/>
            <a:chOff x="4914354" y="530437"/>
            <a:chExt cx="1620000" cy="1620000"/>
          </a:xfrm>
        </p:grpSpPr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5AC8007B-1F56-A9D9-888E-A8BFB888002F}"/>
                </a:ext>
              </a:extLst>
            </p:cNvPr>
            <p:cNvSpPr/>
            <p:nvPr/>
          </p:nvSpPr>
          <p:spPr>
            <a:xfrm>
              <a:off x="4914354" y="530437"/>
              <a:ext cx="1620000" cy="1620000"/>
            </a:xfrm>
            <a:prstGeom prst="ellipse">
              <a:avLst/>
            </a:prstGeom>
            <a:noFill/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67A56187-7267-718E-8FEA-F35E25C0A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3531" y="692437"/>
              <a:ext cx="1181646" cy="1296000"/>
            </a:xfrm>
            <a:prstGeom prst="rect">
              <a:avLst/>
            </a:prstGeom>
          </p:spPr>
        </p:pic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3749D89-1501-207A-8CED-BDC62EBB8220}"/>
              </a:ext>
            </a:extLst>
          </p:cNvPr>
          <p:cNvGrpSpPr/>
          <p:nvPr/>
        </p:nvGrpSpPr>
        <p:grpSpPr>
          <a:xfrm>
            <a:off x="2804694" y="250217"/>
            <a:ext cx="1620000" cy="1620000"/>
            <a:chOff x="2804694" y="250217"/>
            <a:chExt cx="1620000" cy="1620000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98F6ABF4-C323-C96F-269E-24578FFDA585}"/>
                </a:ext>
              </a:extLst>
            </p:cNvPr>
            <p:cNvSpPr/>
            <p:nvPr/>
          </p:nvSpPr>
          <p:spPr>
            <a:xfrm>
              <a:off x="2804694" y="250217"/>
              <a:ext cx="1620000" cy="1620000"/>
            </a:xfrm>
            <a:prstGeom prst="ellipse">
              <a:avLst/>
            </a:prstGeom>
            <a:solidFill>
              <a:srgbClr val="7E3979"/>
            </a:solidFill>
            <a:ln w="38100">
              <a:solidFill>
                <a:srgbClr val="7E39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7FC20C70-5B00-98EE-F269-ACD6FA84B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4412" b="94118" l="3226" r="96774">
                          <a14:foregroundMark x1="42742" y1="32353" x2="42742" y2="32353"/>
                          <a14:foregroundMark x1="14516" y1="30147" x2="14516" y2="30147"/>
                          <a14:foregroundMark x1="3226" y1="35294" x2="3226" y2="35294"/>
                          <a14:foregroundMark x1="37903" y1="9559" x2="37903" y2="9559"/>
                          <a14:foregroundMark x1="47581" y1="5882" x2="47581" y2="5882"/>
                          <a14:foregroundMark x1="54839" y1="5147" x2="54839" y2="5147"/>
                          <a14:foregroundMark x1="56452" y1="4412" x2="56452" y2="4412"/>
                          <a14:foregroundMark x1="16129" y1="80147" x2="16129" y2="80147"/>
                          <a14:foregroundMark x1="53226" y1="94118" x2="53226" y2="94118"/>
                          <a14:foregroundMark x1="90323" y1="27206" x2="90323" y2="27206"/>
                          <a14:foregroundMark x1="92742" y1="47059" x2="93548" y2="47794"/>
                          <a14:foregroundMark x1="95968" y1="52941" x2="96774" y2="58088"/>
                          <a14:backgroundMark x1="90323" y1="75000" x2="90323" y2="75000"/>
                          <a14:backgroundMark x1="57258" y1="2941" x2="57258" y2="2941"/>
                          <a14:backgroundMark x1="57258" y1="5147" x2="57258" y2="5147"/>
                          <a14:backgroundMark x1="54032" y1="6618" x2="54032" y2="6618"/>
                          <a14:backgroundMark x1="54839" y1="4412" x2="54839" y2="4412"/>
                          <a14:backgroundMark x1="3226" y1="34559" x2="3226" y2="3455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3871" y="412217"/>
              <a:ext cx="1181646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9297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FC4C3-674F-87CB-C557-D0708090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1C2767A-C07F-F3E4-B125-4533B916F9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3" t="16452" r="5460" b="55953"/>
          <a:stretch>
            <a:fillRect/>
          </a:stretch>
        </p:blipFill>
        <p:spPr bwMode="auto">
          <a:xfrm>
            <a:off x="432618" y="501445"/>
            <a:ext cx="1142400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FBCE3E0-DAEA-5698-C5B3-E2EFF1F8F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12" b="92647" l="10000" r="99167">
                        <a14:foregroundMark x1="52500" y1="11029" x2="52500" y2="11029"/>
                        <a14:foregroundMark x1="94167" y1="38971" x2="94167" y2="39706"/>
                        <a14:foregroundMark x1="93333" y1="69118" x2="85000" y2="80147"/>
                        <a14:foregroundMark x1="62500" y1="70588" x2="62500" y2="70588"/>
                        <a14:foregroundMark x1="35000" y1="31618" x2="35000" y2="30882"/>
                        <a14:foregroundMark x1="51667" y1="4412" x2="51667" y2="4412"/>
                        <a14:foregroundMark x1="34167" y1="75735" x2="31667" y2="75735"/>
                        <a14:foregroundMark x1="99167" y1="55882" x2="99167" y2="55882"/>
                        <a14:foregroundMark x1="65833" y1="92647" x2="65833" y2="92647"/>
                        <a14:backgroundMark x1="30833" y1="75000" x2="30833" y2="75000"/>
                        <a14:backgroundMark x1="32500" y1="75000" x2="32500" y2="7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73" y="2133000"/>
            <a:ext cx="1143530" cy="1296000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DADBBE7-3D9D-12C1-5A50-05413D3D0CE5}"/>
              </a:ext>
            </a:extLst>
          </p:cNvPr>
          <p:cNvGrpSpPr/>
          <p:nvPr/>
        </p:nvGrpSpPr>
        <p:grpSpPr>
          <a:xfrm>
            <a:off x="5286000" y="2133000"/>
            <a:ext cx="1620000" cy="1620000"/>
            <a:chOff x="5286000" y="2213436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BA39F54-F489-DDE3-663D-44EA13A46EF4}"/>
                </a:ext>
              </a:extLst>
            </p:cNvPr>
            <p:cNvSpPr/>
            <p:nvPr/>
          </p:nvSpPr>
          <p:spPr>
            <a:xfrm>
              <a:off x="5286000" y="2213436"/>
              <a:ext cx="1620000" cy="1620000"/>
            </a:xfrm>
            <a:prstGeom prst="ellipse">
              <a:avLst/>
            </a:prstGeom>
            <a:noFill/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FF6FCE3A-CA9E-163C-6AA3-CE485D4C9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4420" y="2375645"/>
              <a:ext cx="1143160" cy="1295581"/>
            </a:xfrm>
            <a:prstGeom prst="rect">
              <a:avLst/>
            </a:prstGeom>
          </p:spPr>
        </p:pic>
      </p:grpSp>
      <p:pic>
        <p:nvPicPr>
          <p:cNvPr id="24" name="図 23">
            <a:extLst>
              <a:ext uri="{FF2B5EF4-FFF2-40B4-BE49-F238E27FC236}">
                <a16:creationId xmlns:a16="http://schemas.microsoft.com/office/drawing/2014/main" id="{7A4AF99B-075F-4205-1059-4CFE148713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00" y="4311065"/>
            <a:ext cx="1657020" cy="1657020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BE5844E1-E705-ABF9-6572-BB8646078612}"/>
              </a:ext>
            </a:extLst>
          </p:cNvPr>
          <p:cNvGrpSpPr/>
          <p:nvPr/>
        </p:nvGrpSpPr>
        <p:grpSpPr>
          <a:xfrm>
            <a:off x="2736790" y="2528856"/>
            <a:ext cx="1620000" cy="1620000"/>
            <a:chOff x="2736790" y="2528856"/>
            <a:chExt cx="1620000" cy="1620000"/>
          </a:xfrm>
        </p:grpSpPr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1FA30641-C4E5-F4E7-5FFD-B326D1572372}"/>
                </a:ext>
              </a:extLst>
            </p:cNvPr>
            <p:cNvSpPr/>
            <p:nvPr/>
          </p:nvSpPr>
          <p:spPr>
            <a:xfrm>
              <a:off x="2736790" y="2528856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B56FDC25-4073-77C7-B77E-0D14DB3DA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9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5210" y="2691065"/>
              <a:ext cx="1143160" cy="12955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図 2">
            <a:extLst>
              <a:ext uri="{FF2B5EF4-FFF2-40B4-BE49-F238E27FC236}">
                <a16:creationId xmlns:a16="http://schemas.microsoft.com/office/drawing/2014/main" id="{7BE180F3-01CF-55F1-6FFD-5689725A739E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4412" b="91176" l="10000" r="95000">
                        <a14:foregroundMark x1="48333" y1="11765" x2="48333" y2="11765"/>
                        <a14:foregroundMark x1="40000" y1="33824" x2="40000" y2="33824"/>
                        <a14:foregroundMark x1="49167" y1="5147" x2="49167" y2="5147"/>
                        <a14:foregroundMark x1="95833" y1="36029" x2="95833" y2="36029"/>
                        <a14:foregroundMark x1="60000" y1="72059" x2="60000" y2="72059"/>
                        <a14:foregroundMark x1="66667" y1="91176" x2="66667" y2="91176"/>
                      </a14:backgroundRemoval>
                    </a14:imgEffect>
                    <a14:imgEffect>
                      <a14:saturation sat="9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314" y="2942999"/>
            <a:ext cx="1143160" cy="129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0234CD2-08E1-23D9-4FB7-6D5E4528DED3}"/>
              </a:ext>
            </a:extLst>
          </p:cNvPr>
          <p:cNvGrpSpPr/>
          <p:nvPr/>
        </p:nvGrpSpPr>
        <p:grpSpPr>
          <a:xfrm>
            <a:off x="9329319" y="465855"/>
            <a:ext cx="1620000" cy="1620000"/>
            <a:chOff x="9329319" y="465855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435B842-3976-BA8B-8B45-FF51913BABAA}"/>
                </a:ext>
              </a:extLst>
            </p:cNvPr>
            <p:cNvSpPr/>
            <p:nvPr/>
          </p:nvSpPr>
          <p:spPr>
            <a:xfrm>
              <a:off x="9329319" y="465855"/>
              <a:ext cx="1620000" cy="1620000"/>
            </a:xfrm>
            <a:prstGeom prst="ellipse">
              <a:avLst/>
            </a:prstGeom>
            <a:solidFill>
              <a:srgbClr val="D00730"/>
            </a:solidFill>
            <a:ln w="38100">
              <a:solidFill>
                <a:srgbClr val="D0073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08327FB0-FDBB-2C1D-A446-EC95B871C4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2976" y="628064"/>
              <a:ext cx="1152686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604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BAF9-B415-9106-E83A-859C0A47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7B6FB6-EAEE-D151-D1BD-498E651A1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518160" y="558801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DDB9ABBA-476A-A125-A030-562C73C054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9406" b="84356" l="7120" r="25890">
                        <a14:foregroundMark x1="16505" y1="80990" x2="16505" y2="80990"/>
                        <a14:foregroundMark x1="16505" y1="83960" x2="16505" y2="83960"/>
                        <a14:foregroundMark x1="21845" y1="78416" x2="21845" y2="78416"/>
                        <a14:foregroundMark x1="25890" y1="75842" x2="25890" y2="75842"/>
                        <a14:foregroundMark x1="16990" y1="59406" x2="16990" y2="59406"/>
                        <a14:foregroundMark x1="10032" y1="63762" x2="10032" y2="63762"/>
                        <a14:foregroundMark x1="8091" y1="74257" x2="8091" y2="74257"/>
                        <a14:foregroundMark x1="7120" y1="76040" x2="7120" y2="76040"/>
                        <a14:foregroundMark x1="16343" y1="84356" x2="16343" y2="84356"/>
                        <a14:backgroundMark x1="22006" y1="76238" x2="22492" y2="76040"/>
                        <a14:backgroundMark x1="10518" y1="75248" x2="10841" y2="76040"/>
                        <a14:backgroundMark x1="13754" y1="70495" x2="13592" y2="72475"/>
                        <a14:backgroundMark x1="13592" y1="72475" x2="13592" y2="72673"/>
                        <a14:backgroundMark x1="19256" y1="70495" x2="20065" y2="72475"/>
                        <a14:backgroundMark x1="20065" y1="72475" x2="19256" y2="73069"/>
                        <a14:backgroundMark x1="22330" y1="66337" x2="22977" y2="67723"/>
                        <a14:backgroundMark x1="9223" y1="66337" x2="11003" y2="66733"/>
                        <a14:backgroundMark x1="11003" y1="66733" x2="11812" y2="665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82" t="57452" r="73151" b="14456"/>
          <a:stretch>
            <a:fillRect/>
          </a:stretch>
        </p:blipFill>
        <p:spPr bwMode="auto">
          <a:xfrm>
            <a:off x="818757" y="2325110"/>
            <a:ext cx="1149834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5FE40E3F-F62D-EEE1-EFED-57FB37259897}"/>
              </a:ext>
            </a:extLst>
          </p:cNvPr>
          <p:cNvGrpSpPr/>
          <p:nvPr/>
        </p:nvGrpSpPr>
        <p:grpSpPr>
          <a:xfrm>
            <a:off x="6540942" y="1854801"/>
            <a:ext cx="1620000" cy="1620000"/>
            <a:chOff x="6510462" y="1911781"/>
            <a:chExt cx="1620000" cy="162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7BA0D40-BAA9-E1BA-6ECA-9551940C274A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noFill/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36239A04-CE15-FBAD-58AB-B67D2A828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ECC7408F-CE4C-9801-AB32-3226910508DC}"/>
              </a:ext>
            </a:extLst>
          </p:cNvPr>
          <p:cNvGrpSpPr/>
          <p:nvPr/>
        </p:nvGrpSpPr>
        <p:grpSpPr>
          <a:xfrm>
            <a:off x="6540942" y="3856321"/>
            <a:ext cx="1620000" cy="1620000"/>
            <a:chOff x="6510462" y="1911781"/>
            <a:chExt cx="1620000" cy="1620000"/>
          </a:xfrm>
        </p:grpSpPr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4CACBA93-35F7-FB8B-9C33-DC8EF52C5979}"/>
                </a:ext>
              </a:extLst>
            </p:cNvPr>
            <p:cNvSpPr/>
            <p:nvPr/>
          </p:nvSpPr>
          <p:spPr>
            <a:xfrm>
              <a:off x="6510462" y="1911781"/>
              <a:ext cx="1620000" cy="1620000"/>
            </a:xfrm>
            <a:prstGeom prst="ellipse">
              <a:avLst/>
            </a:prstGeom>
            <a:solidFill>
              <a:srgbClr val="0285BA"/>
            </a:solidFill>
            <a:ln w="38100">
              <a:solidFill>
                <a:srgbClr val="0285B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A13A4531-1193-32C0-4AC5-9A4C564A3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8882" y="2073990"/>
              <a:ext cx="1143160" cy="12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40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49BA2DB-5B85-9598-0969-5F93A0B2EC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3" t="69419" r="40255" b="2935"/>
          <a:stretch>
            <a:fillRect/>
          </a:stretch>
        </p:blipFill>
        <p:spPr bwMode="auto">
          <a:xfrm>
            <a:off x="363794" y="204019"/>
            <a:ext cx="1219200" cy="132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4B96528-55AC-6EB3-A5F6-02E5A727E89D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8017654E-4B86-B003-94BA-5AA592C6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8AA04B91-86CE-5B31-8C09-0D07EE93DB09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5D60154C-F7FC-EF21-4348-C80EBBA0E31D}"/>
              </a:ext>
            </a:extLst>
          </p:cNvPr>
          <p:cNvGrpSpPr/>
          <p:nvPr/>
        </p:nvGrpSpPr>
        <p:grpSpPr>
          <a:xfrm>
            <a:off x="893489" y="4032920"/>
            <a:ext cx="1620000" cy="1620000"/>
            <a:chOff x="3111760" y="2244760"/>
            <a:chExt cx="1620000" cy="1620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8ECF2D-0920-A448-9A8C-DD6BD6512FE8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9CA6B0"/>
            </a:solidFill>
            <a:ln w="38100">
              <a:solidFill>
                <a:srgbClr val="9CA6B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A7BB8B89-C9D9-8D30-87E9-2BF5169FF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571" b="97143" l="4688" r="96875">
                          <a14:foregroundMark x1="38281" y1="20714" x2="41406" y2="42857"/>
                          <a14:foregroundMark x1="67188" y1="20000" x2="66406" y2="39286"/>
                          <a14:foregroundMark x1="17969" y1="36429" x2="17188" y2="59286"/>
                          <a14:foregroundMark x1="17188" y1="59286" x2="13281" y2="63571"/>
                          <a14:foregroundMark x1="9375" y1="70000" x2="24219" y2="80714"/>
                          <a14:foregroundMark x1="59375" y1="92143" x2="40625" y2="90714"/>
                          <a14:foregroundMark x1="40625" y1="90714" x2="31250" y2="84286"/>
                          <a14:foregroundMark x1="91406" y1="32143" x2="84375" y2="57143"/>
                          <a14:foregroundMark x1="96875" y1="67857" x2="96875" y2="67857"/>
                          <a14:foregroundMark x1="58594" y1="6429" x2="58594" y2="6429"/>
                          <a14:foregroundMark x1="49219" y1="94286" x2="49219" y2="94286"/>
                          <a14:foregroundMark x1="51563" y1="98571" x2="51563" y2="98571"/>
                          <a14:foregroundMark x1="6250" y1="30000" x2="6250" y2="30000"/>
                          <a14:foregroundMark x1="4688" y1="65714" x2="4688" y2="65714"/>
                          <a14:foregroundMark x1="45313" y1="4286" x2="45313" y2="4286"/>
                          <a14:foregroundMark x1="55469" y1="3571" x2="55469" y2="3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03" y="2406760"/>
              <a:ext cx="1184914" cy="129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4477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DC0B6FB-6233-1E0F-1CED-0C8123FEA1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00" t="58720" r="5351" b="14666"/>
          <a:stretch>
            <a:fillRect/>
          </a:stretch>
        </p:blipFill>
        <p:spPr bwMode="auto">
          <a:xfrm>
            <a:off x="731520" y="375921"/>
            <a:ext cx="1182857" cy="12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15F4352-BFE1-EB9C-B66C-FDDCEFE4A075}"/>
              </a:ext>
            </a:extLst>
          </p:cNvPr>
          <p:cNvGrpSpPr/>
          <p:nvPr/>
        </p:nvGrpSpPr>
        <p:grpSpPr>
          <a:xfrm>
            <a:off x="3111760" y="2244760"/>
            <a:ext cx="1620000" cy="1620000"/>
            <a:chOff x="3111760" y="2244760"/>
            <a:chExt cx="1620000" cy="162000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0743C6BF-85A3-0728-9CBD-BE8E111A9490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noFill/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7329FDD7-E508-5A00-6738-0289E67EC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8D1A820E-CC61-A298-6AFC-16B1027B7AF6}"/>
              </a:ext>
            </a:extLst>
          </p:cNvPr>
          <p:cNvGrpSpPr/>
          <p:nvPr/>
        </p:nvGrpSpPr>
        <p:grpSpPr>
          <a:xfrm>
            <a:off x="1211840" y="3982120"/>
            <a:ext cx="1620000" cy="1620000"/>
            <a:chOff x="3111760" y="2244760"/>
            <a:chExt cx="1620000" cy="1620000"/>
          </a:xfrm>
        </p:grpSpPr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44672F7-97BF-820C-8296-23CCAD28F47A}"/>
                </a:ext>
              </a:extLst>
            </p:cNvPr>
            <p:cNvSpPr/>
            <p:nvPr/>
          </p:nvSpPr>
          <p:spPr>
            <a:xfrm>
              <a:off x="3111760" y="2244760"/>
              <a:ext cx="1620000" cy="1620000"/>
            </a:xfrm>
            <a:prstGeom prst="ellipse">
              <a:avLst/>
            </a:prstGeom>
            <a:solidFill>
              <a:srgbClr val="288A35"/>
            </a:solidFill>
            <a:ln w="38100">
              <a:solidFill>
                <a:srgbClr val="288A3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7B12B98-E5F6-2917-15A2-3398ABE94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920" b="94891" l="4839" r="95968">
                          <a14:foregroundMark x1="9677" y1="43066" x2="20968" y2="42336"/>
                          <a14:foregroundMark x1="20968" y1="42336" x2="25806" y2="42336"/>
                          <a14:foregroundMark x1="52419" y1="9489" x2="51613" y2="16058"/>
                          <a14:foregroundMark x1="50806" y1="2920" x2="50806" y2="2920"/>
                          <a14:foregroundMark x1="5645" y1="51095" x2="5645" y2="51095"/>
                          <a14:foregroundMark x1="8871" y1="67883" x2="9677" y2="67153"/>
                          <a14:foregroundMark x1="28226" y1="76642" x2="28226" y2="77372"/>
                          <a14:foregroundMark x1="43548" y1="94161" x2="43548" y2="94161"/>
                          <a14:foregroundMark x1="54032" y1="95620" x2="54032" y2="95620"/>
                          <a14:foregroundMark x1="84677" y1="62044" x2="84677" y2="62044"/>
                          <a14:foregroundMark x1="91129" y1="64234" x2="79032" y2="63504"/>
                          <a14:foregroundMark x1="79032" y1="63504" x2="79032" y2="63504"/>
                          <a14:foregroundMark x1="95968" y1="62774" x2="95968" y2="62774"/>
                          <a14:foregroundMark x1="93548" y1="50365" x2="93548" y2="50365"/>
                          <a14:foregroundMark x1="75806" y1="21898" x2="72581" y2="1970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5249" y="2406760"/>
              <a:ext cx="1173022" cy="1296000"/>
            </a:xfrm>
            <a:prstGeom prst="rect">
              <a:avLst/>
            </a:prstGeom>
          </p:spPr>
        </p:pic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15319D1-CD2C-2A28-55FF-83D4CB8D1A68}"/>
              </a:ext>
            </a:extLst>
          </p:cNvPr>
          <p:cNvGrpSpPr/>
          <p:nvPr/>
        </p:nvGrpSpPr>
        <p:grpSpPr>
          <a:xfrm>
            <a:off x="7854633" y="1307269"/>
            <a:ext cx="1620000" cy="1620000"/>
            <a:chOff x="7854633" y="1307269"/>
            <a:chExt cx="1620000" cy="1620000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B532FEF-0DD1-EE46-5056-AF0A6A370B6B}"/>
                </a:ext>
              </a:extLst>
            </p:cNvPr>
            <p:cNvSpPr/>
            <p:nvPr/>
          </p:nvSpPr>
          <p:spPr>
            <a:xfrm>
              <a:off x="7854633" y="1307269"/>
              <a:ext cx="1620000" cy="1620000"/>
            </a:xfrm>
            <a:prstGeom prst="ellipse">
              <a:avLst/>
            </a:pr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0650CF0-3609-AA30-F0B2-A9B8AD069EE3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8091877" y="1544513"/>
              <a:ext cx="1145512" cy="1145512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8146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09DEC08B-F2BB-7114-CCD8-D024E0895935}"/>
              </a:ext>
            </a:extLst>
          </p:cNvPr>
          <p:cNvSpPr/>
          <p:nvPr/>
        </p:nvSpPr>
        <p:spPr>
          <a:xfrm>
            <a:off x="151384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82C300F-D81B-E85E-188D-527A1952EB2E}"/>
              </a:ext>
            </a:extLst>
          </p:cNvPr>
          <p:cNvSpPr/>
          <p:nvPr/>
        </p:nvSpPr>
        <p:spPr>
          <a:xfrm>
            <a:off x="26416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200" b="1" dirty="0"/>
              <a:t>１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7C8B8F5-438F-3B9B-FF42-530B73687683}"/>
              </a:ext>
            </a:extLst>
          </p:cNvPr>
          <p:cNvSpPr/>
          <p:nvPr/>
        </p:nvSpPr>
        <p:spPr>
          <a:xfrm>
            <a:off x="151384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A040DAAE-AE74-4954-0A34-6C6E91EB2E32}"/>
              </a:ext>
            </a:extLst>
          </p:cNvPr>
          <p:cNvSpPr/>
          <p:nvPr/>
        </p:nvSpPr>
        <p:spPr>
          <a:xfrm>
            <a:off x="26416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2</a:t>
            </a:r>
            <a:endParaRPr kumimoji="1" lang="ja-JP" altLang="en-US" sz="3200" b="1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9DC14B74-1BD2-94CC-EF6D-D286877ED076}"/>
              </a:ext>
            </a:extLst>
          </p:cNvPr>
          <p:cNvSpPr/>
          <p:nvPr/>
        </p:nvSpPr>
        <p:spPr>
          <a:xfrm>
            <a:off x="151384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5FF31D5C-BE56-A172-8D96-5137A2A8DF94}"/>
              </a:ext>
            </a:extLst>
          </p:cNvPr>
          <p:cNvSpPr/>
          <p:nvPr/>
        </p:nvSpPr>
        <p:spPr>
          <a:xfrm>
            <a:off x="26416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3</a:t>
            </a:r>
            <a:endParaRPr kumimoji="1" lang="ja-JP" altLang="en-US" sz="3200" b="1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4248B5CD-A6D6-0D99-20CC-41A303F91F37}"/>
              </a:ext>
            </a:extLst>
          </p:cNvPr>
          <p:cNvSpPr/>
          <p:nvPr/>
        </p:nvSpPr>
        <p:spPr>
          <a:xfrm>
            <a:off x="151384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301DA79-9164-21D3-A2C1-D397D344D653}"/>
              </a:ext>
            </a:extLst>
          </p:cNvPr>
          <p:cNvSpPr/>
          <p:nvPr/>
        </p:nvSpPr>
        <p:spPr>
          <a:xfrm>
            <a:off x="26416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4</a:t>
            </a:r>
            <a:endParaRPr kumimoji="1" lang="ja-JP" altLang="en-US" sz="3200" b="1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52186BBF-0314-1B4D-9AE8-5BE288CCEB0F}"/>
              </a:ext>
            </a:extLst>
          </p:cNvPr>
          <p:cNvSpPr/>
          <p:nvPr/>
        </p:nvSpPr>
        <p:spPr>
          <a:xfrm>
            <a:off x="5720080" y="72136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423F8E0-38E8-152F-F09B-38BA47C8D3DF}"/>
              </a:ext>
            </a:extLst>
          </p:cNvPr>
          <p:cNvSpPr/>
          <p:nvPr/>
        </p:nvSpPr>
        <p:spPr>
          <a:xfrm>
            <a:off x="4551680" y="72136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6</a:t>
            </a:r>
            <a:endParaRPr kumimoji="1" lang="ja-JP" altLang="en-US" sz="3200" b="1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10FFA68A-20EC-17ED-28C5-87C4F52D379D}"/>
              </a:ext>
            </a:extLst>
          </p:cNvPr>
          <p:cNvSpPr/>
          <p:nvPr/>
        </p:nvSpPr>
        <p:spPr>
          <a:xfrm>
            <a:off x="5720080" y="18694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AF140A1-9577-9DEA-A239-B5569DB77525}"/>
              </a:ext>
            </a:extLst>
          </p:cNvPr>
          <p:cNvSpPr/>
          <p:nvPr/>
        </p:nvSpPr>
        <p:spPr>
          <a:xfrm>
            <a:off x="4551680" y="18694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7</a:t>
            </a:r>
            <a:endParaRPr kumimoji="1" lang="ja-JP" altLang="en-US" sz="3200" b="1" dirty="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729B7616-35CC-99F8-622C-8AEBC999CE1D}"/>
              </a:ext>
            </a:extLst>
          </p:cNvPr>
          <p:cNvSpPr/>
          <p:nvPr/>
        </p:nvSpPr>
        <p:spPr>
          <a:xfrm>
            <a:off x="5720080" y="301752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2284899-6E53-FCE5-AEAF-4DC3AE6188E3}"/>
              </a:ext>
            </a:extLst>
          </p:cNvPr>
          <p:cNvSpPr/>
          <p:nvPr/>
        </p:nvSpPr>
        <p:spPr>
          <a:xfrm>
            <a:off x="4551680" y="301752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8</a:t>
            </a:r>
            <a:endParaRPr kumimoji="1" lang="ja-JP" altLang="en-US" sz="3200" b="1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DE05D65D-8D58-E96F-E089-42D41EEA04DD}"/>
              </a:ext>
            </a:extLst>
          </p:cNvPr>
          <p:cNvSpPr/>
          <p:nvPr/>
        </p:nvSpPr>
        <p:spPr>
          <a:xfrm>
            <a:off x="5720080" y="416560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DE49B33B-D479-26D8-AB49-EB19B9A1AC71}"/>
              </a:ext>
            </a:extLst>
          </p:cNvPr>
          <p:cNvSpPr/>
          <p:nvPr/>
        </p:nvSpPr>
        <p:spPr>
          <a:xfrm>
            <a:off x="4551680" y="416560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9</a:t>
            </a:r>
            <a:endParaRPr kumimoji="1" lang="ja-JP" altLang="en-US" sz="3200" b="1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7AD034E-6866-254A-9259-49A4C25181DE}"/>
              </a:ext>
            </a:extLst>
          </p:cNvPr>
          <p:cNvSpPr/>
          <p:nvPr/>
        </p:nvSpPr>
        <p:spPr>
          <a:xfrm>
            <a:off x="151384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E123FD4D-E896-F3D9-315B-5B8325EBBC88}"/>
              </a:ext>
            </a:extLst>
          </p:cNvPr>
          <p:cNvSpPr/>
          <p:nvPr/>
        </p:nvSpPr>
        <p:spPr>
          <a:xfrm>
            <a:off x="26416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5</a:t>
            </a:r>
            <a:endParaRPr kumimoji="1" lang="ja-JP" altLang="en-US" sz="3200" b="1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3DB57088-17A4-9ACD-60C4-BB435FCF95B9}"/>
              </a:ext>
            </a:extLst>
          </p:cNvPr>
          <p:cNvSpPr/>
          <p:nvPr/>
        </p:nvSpPr>
        <p:spPr>
          <a:xfrm>
            <a:off x="5720080" y="5222240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23B8889-1A96-5EF4-ACA6-46793B8344C2}"/>
              </a:ext>
            </a:extLst>
          </p:cNvPr>
          <p:cNvSpPr/>
          <p:nvPr/>
        </p:nvSpPr>
        <p:spPr>
          <a:xfrm>
            <a:off x="4551680" y="5222240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/>
              <a:t>10</a:t>
            </a:r>
            <a:endParaRPr kumimoji="1" lang="ja-JP" altLang="en-US" sz="2800" b="1" dirty="0"/>
          </a:p>
        </p:txBody>
      </p:sp>
      <p:sp>
        <p:nvSpPr>
          <p:cNvPr id="23" name="フローチャート: 端子 22">
            <a:extLst>
              <a:ext uri="{FF2B5EF4-FFF2-40B4-BE49-F238E27FC236}">
                <a16:creationId xmlns:a16="http://schemas.microsoft.com/office/drawing/2014/main" id="{BFA1928E-01CA-73C7-5C64-D75559EBBE76}"/>
              </a:ext>
            </a:extLst>
          </p:cNvPr>
          <p:cNvSpPr/>
          <p:nvPr/>
        </p:nvSpPr>
        <p:spPr>
          <a:xfrm>
            <a:off x="9377680" y="1391920"/>
            <a:ext cx="1381760" cy="477520"/>
          </a:xfrm>
          <a:prstGeom prst="flowChartTerminator">
            <a:avLst/>
          </a:prstGeom>
          <a:solidFill>
            <a:srgbClr val="DDE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EFF6264F-C9FF-8E44-08AA-5A07913E140A}"/>
              </a:ext>
            </a:extLst>
          </p:cNvPr>
          <p:cNvSpPr/>
          <p:nvPr/>
        </p:nvSpPr>
        <p:spPr>
          <a:xfrm>
            <a:off x="9377680" y="3244973"/>
            <a:ext cx="914400" cy="914400"/>
          </a:xfrm>
          <a:prstGeom prst="ellipse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802968BB-D675-2AB1-5EBA-D7C62AD0DD09}"/>
              </a:ext>
            </a:extLst>
          </p:cNvPr>
          <p:cNvSpPr/>
          <p:nvPr/>
        </p:nvSpPr>
        <p:spPr>
          <a:xfrm>
            <a:off x="8128000" y="3244973"/>
            <a:ext cx="914400" cy="914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b="1" dirty="0"/>
              <a:t>0</a:t>
            </a:r>
            <a:endParaRPr kumimoji="1" lang="ja-JP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554056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グラフィックス 2" descr="拡大鏡 単色塗りつぶし">
            <a:extLst>
              <a:ext uri="{FF2B5EF4-FFF2-40B4-BE49-F238E27FC236}">
                <a16:creationId xmlns:a16="http://schemas.microsoft.com/office/drawing/2014/main" id="{4109AC8D-7E79-1BED-A730-799AF0B45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77600" y="4662949"/>
            <a:ext cx="914400" cy="914400"/>
          </a:xfrm>
          <a:prstGeom prst="rect">
            <a:avLst/>
          </a:prstGeom>
        </p:spPr>
      </p:pic>
      <p:sp>
        <p:nvSpPr>
          <p:cNvPr id="2" name="フローチャート: 端子 1">
            <a:extLst>
              <a:ext uri="{FF2B5EF4-FFF2-40B4-BE49-F238E27FC236}">
                <a16:creationId xmlns:a16="http://schemas.microsoft.com/office/drawing/2014/main" id="{0FB489F5-1A5A-8D56-EDA2-671E058E3F60}"/>
              </a:ext>
            </a:extLst>
          </p:cNvPr>
          <p:cNvSpPr/>
          <p:nvPr/>
        </p:nvSpPr>
        <p:spPr>
          <a:xfrm>
            <a:off x="4699818" y="875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55EFD96-37FC-3E10-1A95-73853E0B693F}"/>
              </a:ext>
            </a:extLst>
          </p:cNvPr>
          <p:cNvSpPr/>
          <p:nvPr/>
        </p:nvSpPr>
        <p:spPr>
          <a:xfrm>
            <a:off x="4699818" y="163707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6C4428F1-CA24-A4B2-1A6D-919AD604C7C8}"/>
              </a:ext>
            </a:extLst>
          </p:cNvPr>
          <p:cNvSpPr/>
          <p:nvPr/>
        </p:nvSpPr>
        <p:spPr>
          <a:xfrm>
            <a:off x="4862050" y="2293375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563519B0-30BC-A6D6-21B3-5F427B849CD9}"/>
              </a:ext>
            </a:extLst>
          </p:cNvPr>
          <p:cNvSpPr/>
          <p:nvPr/>
        </p:nvSpPr>
        <p:spPr>
          <a:xfrm>
            <a:off x="4970205" y="2949679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97916CC3-AEFF-5F81-F4D3-AFB05F0BCC54}"/>
              </a:ext>
            </a:extLst>
          </p:cNvPr>
          <p:cNvSpPr/>
          <p:nvPr/>
        </p:nvSpPr>
        <p:spPr>
          <a:xfrm>
            <a:off x="4862050" y="3758381"/>
            <a:ext cx="1800000" cy="720000"/>
          </a:xfrm>
          <a:prstGeom prst="flowChartTerminator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  <p:sp>
        <p:nvSpPr>
          <p:cNvPr id="8" name="フローチャート: 端子 7">
            <a:extLst>
              <a:ext uri="{FF2B5EF4-FFF2-40B4-BE49-F238E27FC236}">
                <a16:creationId xmlns:a16="http://schemas.microsoft.com/office/drawing/2014/main" id="{1D17791E-9F8B-917A-1447-091EEE23C053}"/>
              </a:ext>
            </a:extLst>
          </p:cNvPr>
          <p:cNvSpPr/>
          <p:nvPr/>
        </p:nvSpPr>
        <p:spPr>
          <a:xfrm>
            <a:off x="1922204" y="875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キャラクター</a:t>
            </a:r>
            <a:endParaRPr kumimoji="1" lang="en-US" altLang="ja-JP" b="1" dirty="0"/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D3034FDB-D8AA-42D8-D20D-ADE4A5BD865D}"/>
              </a:ext>
            </a:extLst>
          </p:cNvPr>
          <p:cNvSpPr/>
          <p:nvPr/>
        </p:nvSpPr>
        <p:spPr>
          <a:xfrm>
            <a:off x="1922204" y="163707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アイテム</a:t>
            </a:r>
          </a:p>
        </p:txBody>
      </p:sp>
      <p:sp>
        <p:nvSpPr>
          <p:cNvPr id="10" name="フローチャート: 端子 9">
            <a:extLst>
              <a:ext uri="{FF2B5EF4-FFF2-40B4-BE49-F238E27FC236}">
                <a16:creationId xmlns:a16="http://schemas.microsoft.com/office/drawing/2014/main" id="{D8177B03-26A2-4971-A2E3-E4B88438B2BA}"/>
              </a:ext>
            </a:extLst>
          </p:cNvPr>
          <p:cNvSpPr/>
          <p:nvPr/>
        </p:nvSpPr>
        <p:spPr>
          <a:xfrm>
            <a:off x="2000862" y="2709000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アクション</a:t>
            </a:r>
            <a:endParaRPr kumimoji="1" lang="ja-JP" altLang="en-US" b="1" dirty="0"/>
          </a:p>
        </p:txBody>
      </p:sp>
      <p:sp>
        <p:nvSpPr>
          <p:cNvPr id="11" name="フローチャート: 端子 10">
            <a:extLst>
              <a:ext uri="{FF2B5EF4-FFF2-40B4-BE49-F238E27FC236}">
                <a16:creationId xmlns:a16="http://schemas.microsoft.com/office/drawing/2014/main" id="{8D87D1C8-1212-F90B-6C43-8DF3EBAC3A26}"/>
              </a:ext>
            </a:extLst>
          </p:cNvPr>
          <p:cNvSpPr/>
          <p:nvPr/>
        </p:nvSpPr>
        <p:spPr>
          <a:xfrm>
            <a:off x="2000862" y="3668381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/>
              <a:t>歌</a:t>
            </a:r>
            <a:endParaRPr kumimoji="1" lang="ja-JP" altLang="en-US" b="1" dirty="0"/>
          </a:p>
        </p:txBody>
      </p:sp>
      <p:sp>
        <p:nvSpPr>
          <p:cNvPr id="12" name="フローチャート: 端子 11">
            <a:extLst>
              <a:ext uri="{FF2B5EF4-FFF2-40B4-BE49-F238E27FC236}">
                <a16:creationId xmlns:a16="http://schemas.microsoft.com/office/drawing/2014/main" id="{463938CC-57BE-27A3-4251-83AD7EB19F24}"/>
              </a:ext>
            </a:extLst>
          </p:cNvPr>
          <p:cNvSpPr/>
          <p:nvPr/>
        </p:nvSpPr>
        <p:spPr>
          <a:xfrm>
            <a:off x="1922204" y="4500929"/>
            <a:ext cx="1800000" cy="720000"/>
          </a:xfrm>
          <a:prstGeom prst="flowChartTerminator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/>
              <a:t>ロケーション</a:t>
            </a:r>
          </a:p>
        </p:txBody>
      </p:sp>
    </p:spTree>
    <p:extLst>
      <p:ext uri="{BB962C8B-B14F-4D97-AF65-F5344CB8AC3E}">
        <p14:creationId xmlns:p14="http://schemas.microsoft.com/office/powerpoint/2010/main" val="303857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90</Words>
  <Application>Microsoft Office PowerPoint</Application>
  <PresentationFormat>ワイド画面</PresentationFormat>
  <Paragraphs>73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直也 松本</dc:creator>
  <cp:lastModifiedBy>直也 松本</cp:lastModifiedBy>
  <cp:revision>17</cp:revision>
  <dcterms:created xsi:type="dcterms:W3CDTF">2025-07-15T04:40:25Z</dcterms:created>
  <dcterms:modified xsi:type="dcterms:W3CDTF">2025-07-28T15:17:51Z</dcterms:modified>
</cp:coreProperties>
</file>