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288A35"/>
    <a:srgbClr val="9CA6B0"/>
    <a:srgbClr val="0285BA"/>
    <a:srgbClr val="FFFFFF"/>
    <a:srgbClr val="D00730"/>
    <a:srgbClr val="7E3979"/>
    <a:srgbClr val="F7A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8EE93-4626-C491-5E13-F009BF18A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845E7E-70DE-0B5C-3C9A-AEBFD703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DA4FD-04F7-1E0C-3E2D-B25BB8C4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84310-B963-A852-FDD7-815FB6C1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B486A-B52F-A8EE-83D6-4B575F5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7FF14-DA7A-973D-484A-C1A8B735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A4714-6026-2CD3-057C-C233FE9C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5CD44-E528-E246-EEB4-F977D06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E757AA-3BAD-98D2-F4D4-78B4107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AEA29-29A2-BB39-9AB3-8A38908F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A38BA0-8BA7-56EE-F909-7CC18AD3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B65AC-E28C-4197-293D-EF0EB441F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7871D-462E-75EF-D4C4-6C83E44F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39399-EDC1-49D4-F164-B0692B2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077DD-DC8C-8D7E-1D64-2E69490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8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D242-CFB5-A22D-5BF2-F21253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B2C0C-80F2-10CF-7163-CCC5074A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C5E3-BD21-D091-64AC-50F967F3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1D56E-7091-CDDE-4930-912630CE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B63C4-0A31-9E0C-4A5F-ABEF9C5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4F3F1-57F1-B4BC-912E-C319DF6C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416CF-7EBB-DC6D-3B23-9AE33D99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B1A30-C37F-4B5F-F8FB-91364533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DDACB-D4FD-2A5D-94AD-182CB6DB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4C335-4E4D-31CC-E970-BCA3D3D3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1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8E54-321E-43C4-3301-668C842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0C1E4-9C82-E8FF-179A-643017DC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738AB9-1885-9849-488E-F4246262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CF58E6-D173-FA24-48AD-12427AD4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A0A905-0244-BE6D-024E-DFF8AAA7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49198-ED73-B676-329A-13FAED4B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9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512AA-65C4-3CF4-DB1C-4392635A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E11C1-22F3-881F-8284-4C50E09C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0C773-B066-BFE7-9E42-A4B1BC95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DE837-9E92-D7F8-9A0D-9351D915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CD4541-003D-93D8-8C40-D0CE5FFE3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AB829D-2557-FCA2-FD0B-2A205227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33655-C44E-5AA0-3D35-8F94042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8E36E9-1E1B-9C53-4D93-25BE4F0D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EADC9-4E77-047E-64DC-FE942D7E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D982C9-4A60-2935-0EC7-8E5A5071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7558CF-6ECF-98FB-A4C6-1F857CA7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FA8023-FC9B-8126-BD10-9D1A891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6F5E36-CE23-993F-2B0A-B2C1565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3C3AB9-64BB-621A-658C-896E4B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46320A-E3A0-0F60-1312-E0275A83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94226-FE7C-25A3-2455-FE327CF7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DAD48-75F2-FF49-AEFB-83709576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785D5-0098-5681-8879-D45E0764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B695FE-B340-BB3B-F01C-6C7294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ED90BB-C804-D0FF-100F-0A02D105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A4F11-2D21-6F02-5524-65936C42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9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E3660-AE58-B827-8AD0-A88F9FC3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41D821-4FF1-B492-2157-E6C4567D1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DC5147-ECB9-20CB-9756-65EB339A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46DA9-A0A2-4B5C-61DD-9F7D31E6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B38BF-496D-0604-A286-3C9DC32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2C6438-3DDF-8706-B84D-5F8A484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2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94672B-E303-EA4C-9C79-B632CFB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280996-977A-A529-E23F-503E4C8A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02442-100B-33BE-1198-7AD35106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28C3-D5F4-4C2C-ACFC-4B0C4F5663EC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F284B-677F-2F74-4351-9D394F85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9A09A0-FC13-372C-29CA-758AA9FA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5177C3-854A-39E4-2486-8BA0489C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46" y="365177"/>
            <a:ext cx="58864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9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C225-AB27-A658-00E4-30E15F19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EC49A1-432F-D6FE-4580-6D1B5339E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60" b="28515" l="40777" r="57443">
                        <a14:foregroundMark x1="57120" y1="12871" x2="57120" y2="12871"/>
                        <a14:foregroundMark x1="49191" y1="6139" x2="49191" y2="6139"/>
                        <a14:foregroundMark x1="49515" y1="4752" x2="49515" y2="4752"/>
                        <a14:foregroundMark x1="41909" y1="11683" x2="42132" y2="12383"/>
                        <a14:foregroundMark x1="40939" y1="12079" x2="40939" y2="12079"/>
                        <a14:foregroundMark x1="40939" y1="12079" x2="40939" y2="12079"/>
                        <a14:foregroundMark x1="49029" y1="28515" x2="49029" y2="28515"/>
                        <a14:foregroundMark x1="49029" y1="28515" x2="49029" y2="28515"/>
                        <a14:foregroundMark x1="57605" y1="22178" x2="57605" y2="22178"/>
                        <a14:foregroundMark x1="40777" y1="22970" x2="40777" y2="22970"/>
                        <a14:foregroundMark x1="49353" y1="12871" x2="49353" y2="12871"/>
                        <a14:backgroundMark x1="49191" y1="8713" x2="49191" y2="8713"/>
                        <a14:backgroundMark x1="49515" y1="15644" x2="49515" y2="15644"/>
                        <a14:backgroundMark x1="43366" y1="11683" x2="44498" y2="14455"/>
                        <a14:backgroundMark x1="45793" y1="20000" x2="47735" y2="21386"/>
                        <a14:backgroundMark x1="44013" y1="21584" x2="44013" y2="21584"/>
                        <a14:backgroundMark x1="55016" y1="13267" x2="55016" y2="12277"/>
                        <a14:backgroundMark x1="51780" y1="21584" x2="52427" y2="20792"/>
                        <a14:backgroundMark x1="54693" y1="21188" x2="54693" y2="21188"/>
                        <a14:backgroundMark x1="53883" y1="25743" x2="53883" y2="25743"/>
                        <a14:backgroundMark x1="53560" y1="26535" x2="53560" y2="26535"/>
                        <a14:backgroundMark x1="53883" y1="26535" x2="53883" y2="26535"/>
                        <a14:backgroundMark x1="53236" y1="26535" x2="53236" y2="26535"/>
                        <a14:backgroundMark x1="53074" y1="26931" x2="53074" y2="26931"/>
                        <a14:backgroundMark x1="53236" y1="26733" x2="53236" y2="26733"/>
                        <a14:backgroundMark x1="53236" y1="26733" x2="54693" y2="26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3241" r="40813" b="69368"/>
          <a:stretch>
            <a:fillRect/>
          </a:stretch>
        </p:blipFill>
        <p:spPr bwMode="auto">
          <a:xfrm>
            <a:off x="862636" y="643725"/>
            <a:ext cx="1150374" cy="13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8031CF0-577F-D1E1-F473-3699F459F80F}"/>
              </a:ext>
            </a:extLst>
          </p:cNvPr>
          <p:cNvGrpSpPr/>
          <p:nvPr/>
        </p:nvGrpSpPr>
        <p:grpSpPr>
          <a:xfrm>
            <a:off x="2666855" y="303356"/>
            <a:ext cx="1620000" cy="1620000"/>
            <a:chOff x="2666855" y="303356"/>
            <a:chExt cx="1620000" cy="162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58AE69C-80DB-B098-3891-203F380AB9F7}"/>
                </a:ext>
              </a:extLst>
            </p:cNvPr>
            <p:cNvSpPr/>
            <p:nvPr/>
          </p:nvSpPr>
          <p:spPr>
            <a:xfrm>
              <a:off x="2666855" y="303356"/>
              <a:ext cx="1620000" cy="1620000"/>
            </a:xfrm>
            <a:prstGeom prst="ellipse">
              <a:avLst/>
            </a:prstGeom>
            <a:solidFill>
              <a:srgbClr val="F7AD07"/>
            </a:solidFill>
            <a:ln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C73EC6B-396C-E31C-AB39-19A59F3B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512" y="456039"/>
              <a:ext cx="1152686" cy="131463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4502F8-86FA-2F00-7A92-E52BD6E7F529}"/>
              </a:ext>
            </a:extLst>
          </p:cNvPr>
          <p:cNvGrpSpPr/>
          <p:nvPr/>
        </p:nvGrpSpPr>
        <p:grpSpPr>
          <a:xfrm>
            <a:off x="5286000" y="303356"/>
            <a:ext cx="1620000" cy="1620000"/>
            <a:chOff x="5286000" y="303356"/>
            <a:chExt cx="1620000" cy="16200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7B64AD6-49BC-5958-BDC1-80888B854DAD}"/>
                </a:ext>
              </a:extLst>
            </p:cNvPr>
            <p:cNvSpPr/>
            <p:nvPr/>
          </p:nvSpPr>
          <p:spPr>
            <a:xfrm>
              <a:off x="5286000" y="30335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228DA9F-5E5D-5F6A-F08C-24EADD100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657" y="456039"/>
              <a:ext cx="1152686" cy="1314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8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763D29A-5AA5-40F7-96D1-5E6283B99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15915" r="73552" b="55059"/>
          <a:stretch>
            <a:fillRect/>
          </a:stretch>
        </p:blipFill>
        <p:spPr bwMode="auto">
          <a:xfrm>
            <a:off x="322497" y="2150437"/>
            <a:ext cx="117735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9A619BD-E333-BDB2-7AA5-61BCB0D4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4118" l="3226" r="96774">
                        <a14:foregroundMark x1="42742" y1="32353" x2="42742" y2="32353"/>
                        <a14:foregroundMark x1="14516" y1="30147" x2="14516" y2="30147"/>
                        <a14:foregroundMark x1="3226" y1="35294" x2="3226" y2="35294"/>
                        <a14:foregroundMark x1="37903" y1="9559" x2="37903" y2="9559"/>
                        <a14:foregroundMark x1="47581" y1="5882" x2="47581" y2="5882"/>
                        <a14:foregroundMark x1="54839" y1="5147" x2="54839" y2="5147"/>
                        <a14:foregroundMark x1="56452" y1="4412" x2="56452" y2="4412"/>
                        <a14:foregroundMark x1="16129" y1="80147" x2="16129" y2="80147"/>
                        <a14:foregroundMark x1="53226" y1="94118" x2="53226" y2="94118"/>
                        <a14:foregroundMark x1="90323" y1="27206" x2="90323" y2="27206"/>
                        <a14:foregroundMark x1="92742" y1="47059" x2="93548" y2="47794"/>
                        <a14:foregroundMark x1="95968" y1="52941" x2="96774" y2="58088"/>
                        <a14:backgroundMark x1="90323" y1="75000" x2="90323" y2="75000"/>
                        <a14:backgroundMark x1="57258" y1="2941" x2="57258" y2="2941"/>
                        <a14:backgroundMark x1="57258" y1="5147" x2="57258" y2="5147"/>
                        <a14:backgroundMark x1="54032" y1="6618" x2="54032" y2="6618"/>
                        <a14:backgroundMark x1="54839" y1="4412" x2="54839" y2="4412"/>
                        <a14:backgroundMark x1="3226" y1="34559" x2="3226" y2="34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74" y="2150437"/>
            <a:ext cx="1181646" cy="1296000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E271973-A078-07A1-D356-C1C1DC2C5556}"/>
              </a:ext>
            </a:extLst>
          </p:cNvPr>
          <p:cNvGrpSpPr/>
          <p:nvPr/>
        </p:nvGrpSpPr>
        <p:grpSpPr>
          <a:xfrm>
            <a:off x="4914354" y="530437"/>
            <a:ext cx="1620000" cy="1620000"/>
            <a:chOff x="4914354" y="530437"/>
            <a:chExt cx="1620000" cy="162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AC8007B-1F56-A9D9-888E-A8BFB888002F}"/>
                </a:ext>
              </a:extLst>
            </p:cNvPr>
            <p:cNvSpPr/>
            <p:nvPr/>
          </p:nvSpPr>
          <p:spPr>
            <a:xfrm>
              <a:off x="4914354" y="530437"/>
              <a:ext cx="1620000" cy="1620000"/>
            </a:xfrm>
            <a:prstGeom prst="ellipse">
              <a:avLst/>
            </a:prstGeom>
            <a:noFill/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67A56187-7267-718E-8FEA-F35E25C0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531" y="692437"/>
              <a:ext cx="1181646" cy="1296000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3749D89-1501-207A-8CED-BDC62EBB8220}"/>
              </a:ext>
            </a:extLst>
          </p:cNvPr>
          <p:cNvGrpSpPr/>
          <p:nvPr/>
        </p:nvGrpSpPr>
        <p:grpSpPr>
          <a:xfrm>
            <a:off x="2804694" y="250217"/>
            <a:ext cx="1620000" cy="1620000"/>
            <a:chOff x="2804694" y="250217"/>
            <a:chExt cx="1620000" cy="1620000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98F6ABF4-C323-C96F-269E-24578FFDA585}"/>
                </a:ext>
              </a:extLst>
            </p:cNvPr>
            <p:cNvSpPr/>
            <p:nvPr/>
          </p:nvSpPr>
          <p:spPr>
            <a:xfrm>
              <a:off x="2804694" y="250217"/>
              <a:ext cx="1620000" cy="1620000"/>
            </a:xfrm>
            <a:prstGeom prst="ellipse">
              <a:avLst/>
            </a:prstGeom>
            <a:solidFill>
              <a:srgbClr val="7E3979"/>
            </a:solidFill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7FC20C70-5B00-98EE-F269-ACD6FA84B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871" y="412217"/>
              <a:ext cx="1181646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2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FC4C3-674F-87CB-C557-D0708090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C2767A-C07F-F3E4-B125-4533B916F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3" t="16452" r="5460" b="55953"/>
          <a:stretch>
            <a:fillRect/>
          </a:stretch>
        </p:blipFill>
        <p:spPr bwMode="auto">
          <a:xfrm>
            <a:off x="432618" y="501445"/>
            <a:ext cx="11424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FBCE3E0-DAEA-5698-C5B3-E2EFF1F8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2647" l="10000" r="99167">
                        <a14:foregroundMark x1="52500" y1="11029" x2="52500" y2="11029"/>
                        <a14:foregroundMark x1="94167" y1="38971" x2="94167" y2="39706"/>
                        <a14:foregroundMark x1="93333" y1="69118" x2="85000" y2="80147"/>
                        <a14:foregroundMark x1="62500" y1="70588" x2="62500" y2="70588"/>
                        <a14:foregroundMark x1="35000" y1="31618" x2="35000" y2="30882"/>
                        <a14:foregroundMark x1="51667" y1="4412" x2="51667" y2="4412"/>
                        <a14:foregroundMark x1="34167" y1="75735" x2="31667" y2="75735"/>
                        <a14:foregroundMark x1="99167" y1="55882" x2="99167" y2="55882"/>
                        <a14:foregroundMark x1="65833" y1="92647" x2="65833" y2="92647"/>
                        <a14:backgroundMark x1="30833" y1="75000" x2="30833" y2="75000"/>
                        <a14:backgroundMark x1="32500" y1="75000" x2="3250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" y="2133000"/>
            <a:ext cx="1143530" cy="1296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DADBBE7-3D9D-12C1-5A50-05413D3D0CE5}"/>
              </a:ext>
            </a:extLst>
          </p:cNvPr>
          <p:cNvGrpSpPr/>
          <p:nvPr/>
        </p:nvGrpSpPr>
        <p:grpSpPr>
          <a:xfrm>
            <a:off x="5286000" y="2133000"/>
            <a:ext cx="1620000" cy="1620000"/>
            <a:chOff x="5286000" y="2213436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BA39F54-F489-DDE3-663D-44EA13A46EF4}"/>
                </a:ext>
              </a:extLst>
            </p:cNvPr>
            <p:cNvSpPr/>
            <p:nvPr/>
          </p:nvSpPr>
          <p:spPr>
            <a:xfrm>
              <a:off x="5286000" y="221343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F6FCE3A-CA9E-163C-6AA3-CE485D4C9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420" y="2375645"/>
              <a:ext cx="1143160" cy="1295581"/>
            </a:xfrm>
            <a:prstGeom prst="rect">
              <a:avLst/>
            </a:prstGeom>
          </p:spPr>
        </p:pic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7A4AF99B-075F-4205-1059-4CFE14871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00" y="4311065"/>
            <a:ext cx="1657020" cy="1657020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E5844E1-E705-ABF9-6572-BB8646078612}"/>
              </a:ext>
            </a:extLst>
          </p:cNvPr>
          <p:cNvGrpSpPr/>
          <p:nvPr/>
        </p:nvGrpSpPr>
        <p:grpSpPr>
          <a:xfrm>
            <a:off x="2736790" y="2528856"/>
            <a:ext cx="1620000" cy="1620000"/>
            <a:chOff x="2736790" y="2528856"/>
            <a:chExt cx="1620000" cy="162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FA30641-C4E5-F4E7-5FFD-B326D1572372}"/>
                </a:ext>
              </a:extLst>
            </p:cNvPr>
            <p:cNvSpPr/>
            <p:nvPr/>
          </p:nvSpPr>
          <p:spPr>
            <a:xfrm>
              <a:off x="2736790" y="2528856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56FDC25-4073-77C7-B77E-0D14DB3D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9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210" y="2691065"/>
              <a:ext cx="1143160" cy="129558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966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1BAF9-B415-9106-E83A-859C0A47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B6FB6-EAEE-D151-D1BD-498E651A1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518160" y="558801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DB9ABBA-476A-A125-A030-562C73C05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406" b="84356" l="7120" r="25890">
                        <a14:foregroundMark x1="16505" y1="80990" x2="16505" y2="80990"/>
                        <a14:foregroundMark x1="16505" y1="83960" x2="16505" y2="83960"/>
                        <a14:foregroundMark x1="21845" y1="78416" x2="21845" y2="78416"/>
                        <a14:foregroundMark x1="25890" y1="75842" x2="25890" y2="75842"/>
                        <a14:foregroundMark x1="16990" y1="59406" x2="16990" y2="59406"/>
                        <a14:foregroundMark x1="10032" y1="63762" x2="10032" y2="63762"/>
                        <a14:foregroundMark x1="8091" y1="74257" x2="8091" y2="74257"/>
                        <a14:foregroundMark x1="7120" y1="76040" x2="7120" y2="76040"/>
                        <a14:foregroundMark x1="16343" y1="84356" x2="16343" y2="84356"/>
                        <a14:backgroundMark x1="22006" y1="76238" x2="22492" y2="76040"/>
                        <a14:backgroundMark x1="10518" y1="75248" x2="10841" y2="76040"/>
                        <a14:backgroundMark x1="13754" y1="70495" x2="13592" y2="72475"/>
                        <a14:backgroundMark x1="13592" y1="72475" x2="13592" y2="72673"/>
                        <a14:backgroundMark x1="19256" y1="70495" x2="20065" y2="72475"/>
                        <a14:backgroundMark x1="20065" y1="72475" x2="19256" y2="73069"/>
                        <a14:backgroundMark x1="22330" y1="66337" x2="22977" y2="67723"/>
                        <a14:backgroundMark x1="9223" y1="66337" x2="11003" y2="66733"/>
                        <a14:backgroundMark x1="11003" y1="66733" x2="11812" y2="66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818757" y="2325110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FE40E3F-F62D-EEE1-EFED-57FB37259897}"/>
              </a:ext>
            </a:extLst>
          </p:cNvPr>
          <p:cNvGrpSpPr/>
          <p:nvPr/>
        </p:nvGrpSpPr>
        <p:grpSpPr>
          <a:xfrm>
            <a:off x="6540942" y="1854801"/>
            <a:ext cx="1620000" cy="1620000"/>
            <a:chOff x="6510462" y="1911781"/>
            <a:chExt cx="1620000" cy="1620000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7BA0D40-BAA9-E1BA-6ECA-9551940C274A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noFill/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6239A04-CE15-FBAD-58AB-B67D2A82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CC7408F-CE4C-9801-AB32-3226910508DC}"/>
              </a:ext>
            </a:extLst>
          </p:cNvPr>
          <p:cNvGrpSpPr/>
          <p:nvPr/>
        </p:nvGrpSpPr>
        <p:grpSpPr>
          <a:xfrm>
            <a:off x="6540942" y="3856321"/>
            <a:ext cx="1620000" cy="1620000"/>
            <a:chOff x="6510462" y="1911781"/>
            <a:chExt cx="1620000" cy="162000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CACBA93-35F7-FB8B-9C33-DC8EF52C5979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solidFill>
              <a:srgbClr val="0285BA"/>
            </a:solidFill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13A4531-1193-32C0-4AC5-9A4C564A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9BA2DB-5B85-9598-0969-5F93A0B2E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3" t="69419" r="40255" b="2935"/>
          <a:stretch>
            <a:fillRect/>
          </a:stretch>
        </p:blipFill>
        <p:spPr bwMode="auto">
          <a:xfrm>
            <a:off x="363794" y="204019"/>
            <a:ext cx="1219200" cy="13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4B96528-55AC-6EB3-A5F6-02E5A727E89D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017654E-4B86-B003-94BA-5AA592C6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AA04B91-86CE-5B31-8C09-0D07EE93DB09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D60154C-F7FC-EF21-4348-C80EBBA0E31D}"/>
              </a:ext>
            </a:extLst>
          </p:cNvPr>
          <p:cNvGrpSpPr/>
          <p:nvPr/>
        </p:nvGrpSpPr>
        <p:grpSpPr>
          <a:xfrm>
            <a:off x="893489" y="4032920"/>
            <a:ext cx="1620000" cy="1620000"/>
            <a:chOff x="3111760" y="224476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8ECF2D-0920-A448-9A8C-DD6BD6512FE8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9CA6B0"/>
            </a:solidFill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7BB8B89-C9D9-8D30-87E9-2BF5169FF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4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C0B6FB-6233-1E0F-1CED-0C8123FEA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0" t="58720" r="5351" b="14666"/>
          <a:stretch>
            <a:fillRect/>
          </a:stretch>
        </p:blipFill>
        <p:spPr bwMode="auto">
          <a:xfrm>
            <a:off x="731520" y="375921"/>
            <a:ext cx="1182857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5F4352-BFE1-EB9C-B66C-FDDCEFE4A075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743C6BF-85A3-0728-9CBD-BE8E111A9490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29FDD7-E508-5A00-6738-0289E67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D1A820E-CC61-A298-6AFC-16B1027B7AF6}"/>
              </a:ext>
            </a:extLst>
          </p:cNvPr>
          <p:cNvGrpSpPr/>
          <p:nvPr/>
        </p:nvGrpSpPr>
        <p:grpSpPr>
          <a:xfrm>
            <a:off x="1211840" y="3982120"/>
            <a:ext cx="1620000" cy="1620000"/>
            <a:chOff x="3111760" y="2244760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44672F7-97BF-820C-8296-23CCAD28F47A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288A35"/>
            </a:solidFill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7B12B98-E5F6-2917-15A2-3398ABE9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81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09DEC08B-F2BB-7114-CCD8-D024E0895935}"/>
              </a:ext>
            </a:extLst>
          </p:cNvPr>
          <p:cNvSpPr/>
          <p:nvPr/>
        </p:nvSpPr>
        <p:spPr>
          <a:xfrm>
            <a:off x="151384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82C300F-D81B-E85E-188D-527A1952EB2E}"/>
              </a:ext>
            </a:extLst>
          </p:cNvPr>
          <p:cNvSpPr/>
          <p:nvPr/>
        </p:nvSpPr>
        <p:spPr>
          <a:xfrm>
            <a:off x="26416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7C8B8F5-438F-3B9B-FF42-530B73687683}"/>
              </a:ext>
            </a:extLst>
          </p:cNvPr>
          <p:cNvSpPr/>
          <p:nvPr/>
        </p:nvSpPr>
        <p:spPr>
          <a:xfrm>
            <a:off x="151384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040DAAE-AE74-4954-0A34-6C6E91EB2E32}"/>
              </a:ext>
            </a:extLst>
          </p:cNvPr>
          <p:cNvSpPr/>
          <p:nvPr/>
        </p:nvSpPr>
        <p:spPr>
          <a:xfrm>
            <a:off x="26416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DC14B74-1BD2-94CC-EF6D-D286877ED076}"/>
              </a:ext>
            </a:extLst>
          </p:cNvPr>
          <p:cNvSpPr/>
          <p:nvPr/>
        </p:nvSpPr>
        <p:spPr>
          <a:xfrm>
            <a:off x="151384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FF31D5C-BE56-A172-8D96-5137A2A8DF94}"/>
              </a:ext>
            </a:extLst>
          </p:cNvPr>
          <p:cNvSpPr/>
          <p:nvPr/>
        </p:nvSpPr>
        <p:spPr>
          <a:xfrm>
            <a:off x="26416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248B5CD-A6D6-0D99-20CC-41A303F91F37}"/>
              </a:ext>
            </a:extLst>
          </p:cNvPr>
          <p:cNvSpPr/>
          <p:nvPr/>
        </p:nvSpPr>
        <p:spPr>
          <a:xfrm>
            <a:off x="151384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301DA79-9164-21D3-A2C1-D397D344D653}"/>
              </a:ext>
            </a:extLst>
          </p:cNvPr>
          <p:cNvSpPr/>
          <p:nvPr/>
        </p:nvSpPr>
        <p:spPr>
          <a:xfrm>
            <a:off x="26416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2186BBF-0314-1B4D-9AE8-5BE288CCEB0F}"/>
              </a:ext>
            </a:extLst>
          </p:cNvPr>
          <p:cNvSpPr/>
          <p:nvPr/>
        </p:nvSpPr>
        <p:spPr>
          <a:xfrm>
            <a:off x="572008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423F8E0-38E8-152F-F09B-38BA47C8D3DF}"/>
              </a:ext>
            </a:extLst>
          </p:cNvPr>
          <p:cNvSpPr/>
          <p:nvPr/>
        </p:nvSpPr>
        <p:spPr>
          <a:xfrm>
            <a:off x="455168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0FFA68A-20EC-17ED-28C5-87C4F52D379D}"/>
              </a:ext>
            </a:extLst>
          </p:cNvPr>
          <p:cNvSpPr/>
          <p:nvPr/>
        </p:nvSpPr>
        <p:spPr>
          <a:xfrm>
            <a:off x="572008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AF140A1-9577-9DEA-A239-B5569DB77525}"/>
              </a:ext>
            </a:extLst>
          </p:cNvPr>
          <p:cNvSpPr/>
          <p:nvPr/>
        </p:nvSpPr>
        <p:spPr>
          <a:xfrm>
            <a:off x="455168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29B7616-35CC-99F8-622C-8AEBC999CE1D}"/>
              </a:ext>
            </a:extLst>
          </p:cNvPr>
          <p:cNvSpPr/>
          <p:nvPr/>
        </p:nvSpPr>
        <p:spPr>
          <a:xfrm>
            <a:off x="572008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2284899-6E53-FCE5-AEAF-4DC3AE6188E3}"/>
              </a:ext>
            </a:extLst>
          </p:cNvPr>
          <p:cNvSpPr/>
          <p:nvPr/>
        </p:nvSpPr>
        <p:spPr>
          <a:xfrm>
            <a:off x="455168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E05D65D-8D58-E96F-E089-42D41EEA04DD}"/>
              </a:ext>
            </a:extLst>
          </p:cNvPr>
          <p:cNvSpPr/>
          <p:nvPr/>
        </p:nvSpPr>
        <p:spPr>
          <a:xfrm>
            <a:off x="572008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E49B33B-D479-26D8-AB49-EB19B9A1AC71}"/>
              </a:ext>
            </a:extLst>
          </p:cNvPr>
          <p:cNvSpPr/>
          <p:nvPr/>
        </p:nvSpPr>
        <p:spPr>
          <a:xfrm>
            <a:off x="455168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AD034E-6866-254A-9259-49A4C25181DE}"/>
              </a:ext>
            </a:extLst>
          </p:cNvPr>
          <p:cNvSpPr/>
          <p:nvPr/>
        </p:nvSpPr>
        <p:spPr>
          <a:xfrm>
            <a:off x="151384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23FD4D-E896-F3D9-315B-5B8325EBBC88}"/>
              </a:ext>
            </a:extLst>
          </p:cNvPr>
          <p:cNvSpPr/>
          <p:nvPr/>
        </p:nvSpPr>
        <p:spPr>
          <a:xfrm>
            <a:off x="26416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DB57088-17A4-9ACD-60C4-BB435FCF95B9}"/>
              </a:ext>
            </a:extLst>
          </p:cNvPr>
          <p:cNvSpPr/>
          <p:nvPr/>
        </p:nvSpPr>
        <p:spPr>
          <a:xfrm>
            <a:off x="572008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3B8889-1A96-5EF4-ACA6-46793B8344C2}"/>
              </a:ext>
            </a:extLst>
          </p:cNvPr>
          <p:cNvSpPr/>
          <p:nvPr/>
        </p:nvSpPr>
        <p:spPr>
          <a:xfrm>
            <a:off x="455168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10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405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</Words>
  <Application>Microsoft Office PowerPoint</Application>
  <PresentationFormat>ワイド画面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直也 松本</dc:creator>
  <cp:lastModifiedBy>直也 松本</cp:lastModifiedBy>
  <cp:revision>2</cp:revision>
  <dcterms:created xsi:type="dcterms:W3CDTF">2025-07-15T04:40:25Z</dcterms:created>
  <dcterms:modified xsi:type="dcterms:W3CDTF">2025-07-15T05:46:47Z</dcterms:modified>
</cp:coreProperties>
</file>