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ショッピング カート 単色塗りつぶし">
            <a:extLst>
              <a:ext uri="{FF2B5EF4-FFF2-40B4-BE49-F238E27FC236}">
                <a16:creationId xmlns:a16="http://schemas.microsoft.com/office/drawing/2014/main" id="{D0C8B32D-94A8-C2A2-432D-943F414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" y="5110018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鉛筆 単色塗りつぶし">
            <a:extLst>
              <a:ext uri="{FF2B5EF4-FFF2-40B4-BE49-F238E27FC236}">
                <a16:creationId xmlns:a16="http://schemas.microsoft.com/office/drawing/2014/main" id="{33FF1C22-83D4-1015-3F2E-F5A5AC8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" y="674254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アイデアが浮かんだ人 単色塗りつぶし">
            <a:extLst>
              <a:ext uri="{FF2B5EF4-FFF2-40B4-BE49-F238E27FC236}">
                <a16:creationId xmlns:a16="http://schemas.microsoft.com/office/drawing/2014/main" id="{31AC55A6-7260-ABCA-62B7-4E7DE90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272" y="133003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郊外の光景 単色塗りつぶし">
            <a:extLst>
              <a:ext uri="{FF2B5EF4-FFF2-40B4-BE49-F238E27FC236}">
                <a16:creationId xmlns:a16="http://schemas.microsoft.com/office/drawing/2014/main" id="{67D5CF2E-6F8F-39E6-E761-D3DB3BA25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" y="1734127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家 単色塗りつぶし">
            <a:extLst>
              <a:ext uri="{FF2B5EF4-FFF2-40B4-BE49-F238E27FC236}">
                <a16:creationId xmlns:a16="http://schemas.microsoft.com/office/drawing/2014/main" id="{78081410-FD84-1D0F-D442-1B64FBD22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946" y="25146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親指を立てるしぐさ 単色塗りつぶし">
            <a:extLst>
              <a:ext uri="{FF2B5EF4-FFF2-40B4-BE49-F238E27FC236}">
                <a16:creationId xmlns:a16="http://schemas.microsoft.com/office/drawing/2014/main" id="{978FA654-052D-1F9D-DA2B-60E160897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728" y="226521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ショッピング カート 単色塗りつぶし">
            <a:extLst>
              <a:ext uri="{FF2B5EF4-FFF2-40B4-BE49-F238E27FC236}">
                <a16:creationId xmlns:a16="http://schemas.microsoft.com/office/drawing/2014/main" id="{BB533E2E-355F-B832-9660-A6EE2A43D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5346" y="1429327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家 単色塗りつぶし">
            <a:extLst>
              <a:ext uri="{FF2B5EF4-FFF2-40B4-BE49-F238E27FC236}">
                <a16:creationId xmlns:a16="http://schemas.microsoft.com/office/drawing/2014/main" id="{4BAED7F6-7624-2D1C-D342-A71D571C38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9310" y="5110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98</Words>
  <Application>Microsoft Office PowerPoint</Application>
  <PresentationFormat>ワイド画面</PresentationFormat>
  <Paragraphs>81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21</cp:revision>
  <dcterms:created xsi:type="dcterms:W3CDTF">2025-07-15T04:40:25Z</dcterms:created>
  <dcterms:modified xsi:type="dcterms:W3CDTF">2025-07-30T17:17:38Z</dcterms:modified>
</cp:coreProperties>
</file>