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D96"/>
    <a:srgbClr val="DBE0FF"/>
    <a:srgbClr val="0066FF"/>
    <a:srgbClr val="1E173C"/>
    <a:srgbClr val="A9A6A6"/>
    <a:srgbClr val="FFFFFF"/>
    <a:srgbClr val="DDE0FF"/>
    <a:srgbClr val="288A35"/>
    <a:srgbClr val="9CA6B0"/>
    <a:srgbClr val="028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3759200" y="2216725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83</Words>
  <Application>Microsoft Office PowerPoint</Application>
  <PresentationFormat>ワイド画面</PresentationFormat>
  <Paragraphs>70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14</cp:revision>
  <dcterms:created xsi:type="dcterms:W3CDTF">2025-07-15T04:40:25Z</dcterms:created>
  <dcterms:modified xsi:type="dcterms:W3CDTF">2025-07-27T04:02:42Z</dcterms:modified>
</cp:coreProperties>
</file>