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0FF"/>
    <a:srgbClr val="46464E"/>
    <a:srgbClr val="656D96"/>
    <a:srgbClr val="0066FF"/>
    <a:srgbClr val="1E173C"/>
    <a:srgbClr val="A9A6A6"/>
    <a:srgbClr val="FFFFFF"/>
    <a:srgbClr val="DDE0FF"/>
    <a:srgbClr val="288A35"/>
    <a:srgbClr val="9CA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2025/8/4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jpe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svg"/><Relationship Id="rId18" Type="http://schemas.openxmlformats.org/officeDocument/2006/relationships/image" Target="../media/image75.png"/><Relationship Id="rId3" Type="http://schemas.openxmlformats.org/officeDocument/2006/relationships/image" Target="../media/image60.svg"/><Relationship Id="rId21" Type="http://schemas.openxmlformats.org/officeDocument/2006/relationships/image" Target="../media/image78.svg"/><Relationship Id="rId7" Type="http://schemas.openxmlformats.org/officeDocument/2006/relationships/image" Target="../media/image64.svg"/><Relationship Id="rId12" Type="http://schemas.openxmlformats.org/officeDocument/2006/relationships/image" Target="../media/image69.png"/><Relationship Id="rId17" Type="http://schemas.openxmlformats.org/officeDocument/2006/relationships/image" Target="../media/image74.svg"/><Relationship Id="rId2" Type="http://schemas.openxmlformats.org/officeDocument/2006/relationships/image" Target="../media/image59.png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png"/><Relationship Id="rId11" Type="http://schemas.openxmlformats.org/officeDocument/2006/relationships/image" Target="../media/image68.svg"/><Relationship Id="rId5" Type="http://schemas.openxmlformats.org/officeDocument/2006/relationships/image" Target="../media/image62.svg"/><Relationship Id="rId15" Type="http://schemas.openxmlformats.org/officeDocument/2006/relationships/image" Target="../media/image72.svg"/><Relationship Id="rId10" Type="http://schemas.openxmlformats.org/officeDocument/2006/relationships/image" Target="../media/image67.png"/><Relationship Id="rId19" Type="http://schemas.openxmlformats.org/officeDocument/2006/relationships/image" Target="../media/image76.svg"/><Relationship Id="rId4" Type="http://schemas.openxmlformats.org/officeDocument/2006/relationships/image" Target="../media/image61.png"/><Relationship Id="rId9" Type="http://schemas.openxmlformats.org/officeDocument/2006/relationships/image" Target="../media/image66.svg"/><Relationship Id="rId14" Type="http://schemas.openxmlformats.org/officeDocument/2006/relationships/image" Target="../media/image7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6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28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2" y="961497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5" y="750447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A27B4D-0445-DCC0-5D16-8A9D0D1DE1F0}"/>
              </a:ext>
            </a:extLst>
          </p:cNvPr>
          <p:cNvSpPr/>
          <p:nvPr/>
        </p:nvSpPr>
        <p:spPr>
          <a:xfrm>
            <a:off x="1163782" y="2355214"/>
            <a:ext cx="8640000" cy="1440000"/>
          </a:xfrm>
          <a:prstGeom prst="roundRect">
            <a:avLst>
              <a:gd name="adj" fmla="val 585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48D1-3FF4-A393-7C7B-A141D9F5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71B046-C599-CE6B-BA99-94A4EFB94C4B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40068511-F934-E4CC-91BF-F9266664360E}"/>
              </a:ext>
            </a:extLst>
          </p:cNvPr>
          <p:cNvSpPr/>
          <p:nvPr/>
        </p:nvSpPr>
        <p:spPr>
          <a:xfrm>
            <a:off x="614828" y="1353067"/>
            <a:ext cx="5760000" cy="864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CF685701-B0A1-FDD7-21EA-B3AA80DDF743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59A629-6704-0709-5D0D-8C4A17F66EFB}"/>
              </a:ext>
            </a:extLst>
          </p:cNvPr>
          <p:cNvSpPr/>
          <p:nvPr/>
        </p:nvSpPr>
        <p:spPr>
          <a:xfrm>
            <a:off x="3288145" y="4959869"/>
            <a:ext cx="86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8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10464800" y="4747488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5788E0-8D8C-3874-25AF-AB27E034338A}"/>
              </a:ext>
            </a:extLst>
          </p:cNvPr>
          <p:cNvGrpSpPr/>
          <p:nvPr/>
        </p:nvGrpSpPr>
        <p:grpSpPr>
          <a:xfrm>
            <a:off x="1376219" y="683488"/>
            <a:ext cx="1080000" cy="384467"/>
            <a:chOff x="1376219" y="655779"/>
            <a:chExt cx="1080000" cy="38446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826D530-2BB3-CEC6-3F86-46437C5257B9}"/>
                </a:ext>
              </a:extLst>
            </p:cNvPr>
            <p:cNvCxnSpPr/>
            <p:nvPr/>
          </p:nvCxnSpPr>
          <p:spPr>
            <a:xfrm>
              <a:off x="1376219" y="1040246"/>
              <a:ext cx="36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7759A-6A58-9E9D-2E88-62FD5BB00DDA}"/>
                </a:ext>
              </a:extLst>
            </p:cNvPr>
            <p:cNvCxnSpPr/>
            <p:nvPr/>
          </p:nvCxnSpPr>
          <p:spPr>
            <a:xfrm>
              <a:off x="1376219" y="655779"/>
              <a:ext cx="108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9537A4E-73A7-AEE4-1C6E-8D2FE53B7E2B}"/>
                </a:ext>
              </a:extLst>
            </p:cNvPr>
            <p:cNvCxnSpPr/>
            <p:nvPr/>
          </p:nvCxnSpPr>
          <p:spPr>
            <a:xfrm>
              <a:off x="1376219" y="838201"/>
              <a:ext cx="72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4EDC39-0F33-5B1C-07F9-D808BAFB4F9D}"/>
              </a:ext>
            </a:extLst>
          </p:cNvPr>
          <p:cNvGrpSpPr/>
          <p:nvPr/>
        </p:nvGrpSpPr>
        <p:grpSpPr>
          <a:xfrm>
            <a:off x="3546764" y="3103418"/>
            <a:ext cx="822036" cy="822036"/>
            <a:chOff x="3546764" y="3103418"/>
            <a:chExt cx="822036" cy="82203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7BD88EA-EFE3-BB52-EB83-DC03D158CF7A}"/>
                </a:ext>
              </a:extLst>
            </p:cNvPr>
            <p:cNvSpPr/>
            <p:nvPr/>
          </p:nvSpPr>
          <p:spPr>
            <a:xfrm>
              <a:off x="354676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D45EEF65-4309-2C58-08B9-F71E01E5F238}"/>
                </a:ext>
              </a:extLst>
            </p:cNvPr>
            <p:cNvSpPr/>
            <p:nvPr/>
          </p:nvSpPr>
          <p:spPr>
            <a:xfrm>
              <a:off x="3687782" y="3244436"/>
              <a:ext cx="540000" cy="540000"/>
            </a:xfrm>
            <a:prstGeom prst="mathPlus">
              <a:avLst>
                <a:gd name="adj1" fmla="val 98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4B727A-A65B-AA93-915C-0B0FC475E348}"/>
              </a:ext>
            </a:extLst>
          </p:cNvPr>
          <p:cNvGrpSpPr/>
          <p:nvPr/>
        </p:nvGrpSpPr>
        <p:grpSpPr>
          <a:xfrm>
            <a:off x="4754254" y="3103418"/>
            <a:ext cx="822036" cy="822036"/>
            <a:chOff x="4754254" y="3103418"/>
            <a:chExt cx="822036" cy="82203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7F1E218-5488-A7B8-E1D6-A06C2C1C3B2B}"/>
                </a:ext>
              </a:extLst>
            </p:cNvPr>
            <p:cNvSpPr/>
            <p:nvPr/>
          </p:nvSpPr>
          <p:spPr>
            <a:xfrm>
              <a:off x="475425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減算記号 10">
              <a:extLst>
                <a:ext uri="{FF2B5EF4-FFF2-40B4-BE49-F238E27FC236}">
                  <a16:creationId xmlns:a16="http://schemas.microsoft.com/office/drawing/2014/main" id="{1902C9CB-F91B-B900-88EF-BCC7FAE05F53}"/>
                </a:ext>
              </a:extLst>
            </p:cNvPr>
            <p:cNvSpPr/>
            <p:nvPr/>
          </p:nvSpPr>
          <p:spPr>
            <a:xfrm>
              <a:off x="4895272" y="3357418"/>
              <a:ext cx="540000" cy="314036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ローチャート: 端子 6">
            <a:extLst>
              <a:ext uri="{FF2B5EF4-FFF2-40B4-BE49-F238E27FC236}">
                <a16:creationId xmlns:a16="http://schemas.microsoft.com/office/drawing/2014/main" id="{F48A8C4A-8653-4453-AE7D-A4C0D1C92238}"/>
              </a:ext>
            </a:extLst>
          </p:cNvPr>
          <p:cNvSpPr/>
          <p:nvPr/>
        </p:nvSpPr>
        <p:spPr>
          <a:xfrm>
            <a:off x="1136000" y="1682909"/>
            <a:ext cx="4500000" cy="90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デッキリーダーに設定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5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B5C4943-E36A-5829-0A50-93A989C06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7546110" y="1390868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ローチャート: 端子 6">
            <a:extLst>
              <a:ext uri="{FF2B5EF4-FFF2-40B4-BE49-F238E27FC236}">
                <a16:creationId xmlns:a16="http://schemas.microsoft.com/office/drawing/2014/main" id="{74761EEA-E362-3D1D-A323-BD67E6B97E37}"/>
              </a:ext>
            </a:extLst>
          </p:cNvPr>
          <p:cNvSpPr/>
          <p:nvPr/>
        </p:nvSpPr>
        <p:spPr>
          <a:xfrm>
            <a:off x="5847228" y="3334436"/>
            <a:ext cx="4500000" cy="900000"/>
          </a:xfrm>
          <a:prstGeom prst="roundRect">
            <a:avLst>
              <a:gd name="adj" fmla="val 99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E3C346A-0608-A4DC-B384-23BA5DA7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" y="4445963"/>
            <a:ext cx="4513855" cy="914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E22BBF-3FC1-9BB0-8B08-3735738BBE98}"/>
              </a:ext>
            </a:extLst>
          </p:cNvPr>
          <p:cNvGrpSpPr/>
          <p:nvPr/>
        </p:nvGrpSpPr>
        <p:grpSpPr>
          <a:xfrm>
            <a:off x="6393191" y="5011123"/>
            <a:ext cx="1440000" cy="1440000"/>
            <a:chOff x="6393191" y="5011123"/>
            <a:chExt cx="1440000" cy="1440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354FB6F-607B-EC92-8935-05D78CDEA5B9}"/>
                </a:ext>
              </a:extLst>
            </p:cNvPr>
            <p:cNvSpPr/>
            <p:nvPr/>
          </p:nvSpPr>
          <p:spPr>
            <a:xfrm>
              <a:off x="6393191" y="5011123"/>
              <a:ext cx="1440000" cy="1440000"/>
            </a:xfrm>
            <a:prstGeom prst="roundRect">
              <a:avLst>
                <a:gd name="adj" fmla="val 21161"/>
              </a:avLst>
            </a:prstGeom>
            <a:solidFill>
              <a:srgbClr val="DBE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加算記号 20">
              <a:extLst>
                <a:ext uri="{FF2B5EF4-FFF2-40B4-BE49-F238E27FC236}">
                  <a16:creationId xmlns:a16="http://schemas.microsoft.com/office/drawing/2014/main" id="{E7D16140-B2A9-EA3A-E729-EAC7F78EDF2A}"/>
                </a:ext>
              </a:extLst>
            </p:cNvPr>
            <p:cNvSpPr/>
            <p:nvPr/>
          </p:nvSpPr>
          <p:spPr>
            <a:xfrm>
              <a:off x="6843191" y="5461123"/>
              <a:ext cx="540000" cy="540000"/>
            </a:xfrm>
            <a:prstGeom prst="mathPlus">
              <a:avLst>
                <a:gd name="adj1" fmla="val 641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82D7BA3-754F-050A-5E34-0622862AD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2" y="593429"/>
            <a:ext cx="1440887" cy="144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3D21B0-ECD8-3A21-B8F7-25477C258CD3}"/>
              </a:ext>
            </a:extLst>
          </p:cNvPr>
          <p:cNvSpPr/>
          <p:nvPr/>
        </p:nvSpPr>
        <p:spPr>
          <a:xfrm>
            <a:off x="1005273" y="542562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6687044-BC14-65F1-90FD-49D796038231}"/>
              </a:ext>
            </a:extLst>
          </p:cNvPr>
          <p:cNvSpPr/>
          <p:nvPr/>
        </p:nvSpPr>
        <p:spPr>
          <a:xfrm>
            <a:off x="831273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40FA67A-C197-B5A2-043E-E83743794716}"/>
              </a:ext>
            </a:extLst>
          </p:cNvPr>
          <p:cNvSpPr/>
          <p:nvPr/>
        </p:nvSpPr>
        <p:spPr>
          <a:xfrm>
            <a:off x="3459018" y="2249055"/>
            <a:ext cx="2160000" cy="9000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AD234D-630E-26FE-F007-DCEEA22B3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680" y="3848326"/>
            <a:ext cx="2161330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489645E-B209-FB4F-1210-6BC2C1C1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440" y="4135548"/>
            <a:ext cx="2164101" cy="897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A2921DF-7BD7-3D1C-8301-9EBC43C41522}"/>
              </a:ext>
            </a:extLst>
          </p:cNvPr>
          <p:cNvSpPr/>
          <p:nvPr/>
        </p:nvSpPr>
        <p:spPr>
          <a:xfrm>
            <a:off x="6257637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Player1</a:t>
            </a:r>
            <a:endParaRPr kumimoji="1" lang="ja-JP" altLang="en-US" sz="2400" b="1" dirty="0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55B498F-20E0-3760-2ED1-A473BA8A2E29}"/>
              </a:ext>
            </a:extLst>
          </p:cNvPr>
          <p:cNvSpPr/>
          <p:nvPr/>
        </p:nvSpPr>
        <p:spPr>
          <a:xfrm>
            <a:off x="8885382" y="692728"/>
            <a:ext cx="2160000" cy="900000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/>
              <a:t>Player2</a:t>
            </a:r>
            <a:endParaRPr lang="ja-JP" altLang="en-US" sz="2400" b="1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9EEEF8-FA33-9D4D-8414-B35F68181633}"/>
              </a:ext>
            </a:extLst>
          </p:cNvPr>
          <p:cNvSpPr/>
          <p:nvPr/>
        </p:nvSpPr>
        <p:spPr>
          <a:xfrm>
            <a:off x="7195128" y="2598691"/>
            <a:ext cx="3600000" cy="900000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START</a:t>
            </a:r>
            <a:endParaRPr kumimoji="1" lang="ja-JP" altLang="en-US" sz="2400" b="1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21734CB-861C-7934-0D08-ED21D4E8E8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149" y="4746109"/>
            <a:ext cx="2698892" cy="9005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9C33DF-AB94-F545-7742-642239D288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571" y="5568161"/>
            <a:ext cx="3602217" cy="90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8357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BC62427-F69F-BE6D-FE5B-52AEFF5A3D1F}"/>
              </a:ext>
            </a:extLst>
          </p:cNvPr>
          <p:cNvSpPr/>
          <p:nvPr/>
        </p:nvSpPr>
        <p:spPr>
          <a:xfrm>
            <a:off x="0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94F21B3-D9CC-AE83-91C4-C614E80A5EB4}"/>
              </a:ext>
            </a:extLst>
          </p:cNvPr>
          <p:cNvSpPr/>
          <p:nvPr/>
        </p:nvSpPr>
        <p:spPr>
          <a:xfrm>
            <a:off x="3763818" y="0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2">
              <a:lumMod val="90000"/>
            </a:schemeClr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グラフィックス 4" descr="矢印: 左回転 単色塗りつぶし">
            <a:extLst>
              <a:ext uri="{FF2B5EF4-FFF2-40B4-BE49-F238E27FC236}">
                <a16:creationId xmlns:a16="http://schemas.microsoft.com/office/drawing/2014/main" id="{2B3F8BE1-A728-6374-6B83-57B765AF8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2800" y="4098637"/>
            <a:ext cx="914400" cy="914400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A5A816-221E-380A-D00E-981A3EF8FF04}"/>
              </a:ext>
            </a:extLst>
          </p:cNvPr>
          <p:cNvGrpSpPr/>
          <p:nvPr/>
        </p:nvGrpSpPr>
        <p:grpSpPr>
          <a:xfrm>
            <a:off x="8593127" y="4521201"/>
            <a:ext cx="1440000" cy="1440000"/>
            <a:chOff x="8593127" y="4521201"/>
            <a:chExt cx="1440000" cy="144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957C87FB-E609-0126-73AA-E3E924A05785}"/>
                </a:ext>
              </a:extLst>
            </p:cNvPr>
            <p:cNvSpPr/>
            <p:nvPr/>
          </p:nvSpPr>
          <p:spPr>
            <a:xfrm>
              <a:off x="8593127" y="4521201"/>
              <a:ext cx="1440000" cy="1440000"/>
            </a:xfrm>
            <a:prstGeom prst="roundRect">
              <a:avLst>
                <a:gd name="adj" fmla="val 5122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グラフィックス 6" descr="線矢印: 右回転 単色塗りつぶし">
              <a:extLst>
                <a:ext uri="{FF2B5EF4-FFF2-40B4-BE49-F238E27FC236}">
                  <a16:creationId xmlns:a16="http://schemas.microsoft.com/office/drawing/2014/main" id="{15F67B69-BDC6-CED1-1441-36DBD29113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855927" y="4784001"/>
              <a:ext cx="914400" cy="914400"/>
            </a:xfrm>
            <a:prstGeom prst="rect">
              <a:avLst/>
            </a:prstGeom>
          </p:spPr>
        </p:pic>
      </p:grp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70E0C0C-3483-688D-7440-1811DE5C2479}"/>
              </a:ext>
            </a:extLst>
          </p:cNvPr>
          <p:cNvSpPr/>
          <p:nvPr/>
        </p:nvSpPr>
        <p:spPr>
          <a:xfrm>
            <a:off x="3877781" y="3618001"/>
            <a:ext cx="108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8BC7776-01CA-D9A6-78DC-20A33EB21C8D}"/>
              </a:ext>
            </a:extLst>
          </p:cNvPr>
          <p:cNvSpPr/>
          <p:nvPr/>
        </p:nvSpPr>
        <p:spPr>
          <a:xfrm>
            <a:off x="3598874" y="5076002"/>
            <a:ext cx="1440000" cy="720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戻る</a:t>
            </a:r>
            <a:endParaRPr kumimoji="1" lang="en-US" altLang="ja-JP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026" name="Picture 2" descr="スヌーピー」が約35年ぶりにアニメ映画化！ 2015年公開へ : 映画ニュース - 映画.com">
            <a:extLst>
              <a:ext uri="{FF2B5EF4-FFF2-40B4-BE49-F238E27FC236}">
                <a16:creationId xmlns:a16="http://schemas.microsoft.com/office/drawing/2014/main" id="{8BEAC4E8-7895-B825-7100-30E247BD1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764" y="679449"/>
            <a:ext cx="6096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A703A7C-B6A3-292E-F5D3-BB09F7274D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112" y="2506900"/>
            <a:ext cx="4785775" cy="1844200"/>
          </a:xfrm>
          <a:prstGeom prst="rect">
            <a:avLst/>
          </a:prstGeom>
        </p:spPr>
      </p:pic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14C5F00-2A6D-82CC-90C9-3F9048816B72}"/>
              </a:ext>
            </a:extLst>
          </p:cNvPr>
          <p:cNvSpPr/>
          <p:nvPr/>
        </p:nvSpPr>
        <p:spPr>
          <a:xfrm>
            <a:off x="103112" y="1319363"/>
            <a:ext cx="3600000" cy="2880000"/>
          </a:xfrm>
          <a:prstGeom prst="roundRect">
            <a:avLst>
              <a:gd name="adj" fmla="val 5122"/>
            </a:avLst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4654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スヌーピー 絵文字 - LINE絵文字 | LINE STORE">
            <a:extLst>
              <a:ext uri="{FF2B5EF4-FFF2-40B4-BE49-F238E27FC236}">
                <a16:creationId xmlns:a16="http://schemas.microsoft.com/office/drawing/2014/main" id="{692F1993-863D-8554-2319-923B42887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078" y="2035897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スヌーピー 絵文字 - LINE絵文字 | LINE STORE">
            <a:extLst>
              <a:ext uri="{FF2B5EF4-FFF2-40B4-BE49-F238E27FC236}">
                <a16:creationId xmlns:a16="http://schemas.microsoft.com/office/drawing/2014/main" id="{1A8E855A-A3D8-40AF-FC66-80EC323E58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66" r="50000"/>
          <a:stretch>
            <a:fillRect/>
          </a:stretch>
        </p:blipFill>
        <p:spPr bwMode="auto">
          <a:xfrm>
            <a:off x="4444193" y="2144857"/>
            <a:ext cx="1143000" cy="103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サッポロ一番どんぶりキャンペーンサイト | サッポロ一番">
            <a:extLst>
              <a:ext uri="{FF2B5EF4-FFF2-40B4-BE49-F238E27FC236}">
                <a16:creationId xmlns:a16="http://schemas.microsoft.com/office/drawing/2014/main" id="{7F66D178-A90C-558F-88CD-417CA0F0B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258"/>
          <a:stretch>
            <a:fillRect/>
          </a:stretch>
        </p:blipFill>
        <p:spPr bwMode="auto">
          <a:xfrm>
            <a:off x="7176308" y="1813070"/>
            <a:ext cx="3664786" cy="273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D5072AC-7ADA-857B-73B6-D13D564F5C13}"/>
              </a:ext>
            </a:extLst>
          </p:cNvPr>
          <p:cNvSpPr/>
          <p:nvPr/>
        </p:nvSpPr>
        <p:spPr>
          <a:xfrm>
            <a:off x="5523345" y="3796145"/>
            <a:ext cx="1089891" cy="17364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FE821C-868E-672A-D459-4AB7BE12B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102" y="332605"/>
            <a:ext cx="2002338" cy="1074541"/>
          </a:xfrm>
          <a:prstGeom prst="rect">
            <a:avLst/>
          </a:prstGeom>
        </p:spPr>
      </p:pic>
      <p:pic>
        <p:nvPicPr>
          <p:cNvPr id="6" name="Picture 2" descr="スヌーピー 絵文字 - LINE絵文字 | LINE STORE">
            <a:extLst>
              <a:ext uri="{FF2B5EF4-FFF2-40B4-BE49-F238E27FC236}">
                <a16:creationId xmlns:a16="http://schemas.microsoft.com/office/drawing/2014/main" id="{CFF9D5F8-6D8B-8955-28A1-FFDC971FE8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91" b="50000"/>
          <a:stretch>
            <a:fillRect/>
          </a:stretch>
        </p:blipFill>
        <p:spPr bwMode="auto">
          <a:xfrm>
            <a:off x="1350906" y="264146"/>
            <a:ext cx="1170621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oopy | FRIENDS | SNOOPY.co.jp：日本のスヌーピー公式サイト">
            <a:extLst>
              <a:ext uri="{FF2B5EF4-FFF2-40B4-BE49-F238E27FC236}">
                <a16:creationId xmlns:a16="http://schemas.microsoft.com/office/drawing/2014/main" id="{DFB0696F-25CC-03CB-8945-4E8903D94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476" y="535567"/>
            <a:ext cx="1217134" cy="107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51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ショッピング カート 単色塗りつぶし">
            <a:extLst>
              <a:ext uri="{FF2B5EF4-FFF2-40B4-BE49-F238E27FC236}">
                <a16:creationId xmlns:a16="http://schemas.microsoft.com/office/drawing/2014/main" id="{D0C8B32D-94A8-C2A2-432D-943F414DB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254" y="5110018"/>
            <a:ext cx="914400" cy="914400"/>
          </a:xfrm>
          <a:prstGeom prst="rect">
            <a:avLst/>
          </a:prstGeom>
        </p:spPr>
      </p:pic>
      <p:pic>
        <p:nvPicPr>
          <p:cNvPr id="5" name="グラフィックス 4" descr="鉛筆 単色塗りつぶし">
            <a:extLst>
              <a:ext uri="{FF2B5EF4-FFF2-40B4-BE49-F238E27FC236}">
                <a16:creationId xmlns:a16="http://schemas.microsoft.com/office/drawing/2014/main" id="{33FF1C22-83D4-1015-3F2E-F5A5AC8320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254" y="674254"/>
            <a:ext cx="914400" cy="914400"/>
          </a:xfrm>
          <a:prstGeom prst="rect">
            <a:avLst/>
          </a:prstGeom>
        </p:spPr>
      </p:pic>
      <p:pic>
        <p:nvPicPr>
          <p:cNvPr id="7" name="グラフィックス 6" descr="アイデアが浮かんだ人 単色塗りつぶし">
            <a:extLst>
              <a:ext uri="{FF2B5EF4-FFF2-40B4-BE49-F238E27FC236}">
                <a16:creationId xmlns:a16="http://schemas.microsoft.com/office/drawing/2014/main" id="{31AC55A6-7260-ABCA-62B7-4E7DE90062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1272" y="1330036"/>
            <a:ext cx="914400" cy="914400"/>
          </a:xfrm>
          <a:prstGeom prst="rect">
            <a:avLst/>
          </a:prstGeom>
        </p:spPr>
      </p:pic>
      <p:pic>
        <p:nvPicPr>
          <p:cNvPr id="9" name="グラフィックス 8" descr="郊外の光景 単色塗りつぶし">
            <a:extLst>
              <a:ext uri="{FF2B5EF4-FFF2-40B4-BE49-F238E27FC236}">
                <a16:creationId xmlns:a16="http://schemas.microsoft.com/office/drawing/2014/main" id="{67D5CF2E-6F8F-39E6-E761-D3DB3BA25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8254" y="1734127"/>
            <a:ext cx="914400" cy="914400"/>
          </a:xfrm>
          <a:prstGeom prst="rect">
            <a:avLst/>
          </a:prstGeom>
        </p:spPr>
      </p:pic>
      <p:pic>
        <p:nvPicPr>
          <p:cNvPr id="11" name="グラフィックス 10" descr="家 単色塗りつぶし">
            <a:extLst>
              <a:ext uri="{FF2B5EF4-FFF2-40B4-BE49-F238E27FC236}">
                <a16:creationId xmlns:a16="http://schemas.microsoft.com/office/drawing/2014/main" id="{78081410-FD84-1D0F-D442-1B64FBD22B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2946" y="2514600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親指を立てるしぐさ 単色塗りつぶし">
            <a:extLst>
              <a:ext uri="{FF2B5EF4-FFF2-40B4-BE49-F238E27FC236}">
                <a16:creationId xmlns:a16="http://schemas.microsoft.com/office/drawing/2014/main" id="{978FA654-052D-1F9D-DA2B-60E1608977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42728" y="2265218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ショッピング カート 単色塗りつぶし">
            <a:extLst>
              <a:ext uri="{FF2B5EF4-FFF2-40B4-BE49-F238E27FC236}">
                <a16:creationId xmlns:a16="http://schemas.microsoft.com/office/drawing/2014/main" id="{BB533E2E-355F-B832-9660-A6EE2A43DF0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62946" y="1276927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家 単色塗りつぶし">
            <a:extLst>
              <a:ext uri="{FF2B5EF4-FFF2-40B4-BE49-F238E27FC236}">
                <a16:creationId xmlns:a16="http://schemas.microsoft.com/office/drawing/2014/main" id="{4BAED7F6-7624-2D1C-D342-A71D571C38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669310" y="5110018"/>
            <a:ext cx="914400" cy="914400"/>
          </a:xfrm>
          <a:prstGeom prst="rect">
            <a:avLst/>
          </a:prstGeom>
        </p:spPr>
      </p:pic>
      <p:pic>
        <p:nvPicPr>
          <p:cNvPr id="2" name="グラフィックス 1" descr="家 単色塗りつぶし">
            <a:extLst>
              <a:ext uri="{FF2B5EF4-FFF2-40B4-BE49-F238E27FC236}">
                <a16:creationId xmlns:a16="http://schemas.microsoft.com/office/drawing/2014/main" id="{AF1FFC41-1CA3-0494-1485-C873C27401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98655" y="5110018"/>
            <a:ext cx="914400" cy="914400"/>
          </a:xfrm>
          <a:prstGeom prst="rect">
            <a:avLst/>
          </a:prstGeom>
        </p:spPr>
      </p:pic>
      <p:pic>
        <p:nvPicPr>
          <p:cNvPr id="4" name="グラフィックス 3" descr="ショッピング カート 単色塗りつぶし">
            <a:extLst>
              <a:ext uri="{FF2B5EF4-FFF2-40B4-BE49-F238E27FC236}">
                <a16:creationId xmlns:a16="http://schemas.microsoft.com/office/drawing/2014/main" id="{9E7D092F-44B3-CA54-8180-744A807CFB9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98655" y="38723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8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5B8D92A5-F9A9-93A5-A59A-F0E0EF45B668}"/>
              </a:ext>
            </a:extLst>
          </p:cNvPr>
          <p:cNvSpPr/>
          <p:nvPr/>
        </p:nvSpPr>
        <p:spPr>
          <a:xfrm>
            <a:off x="9429793" y="2803731"/>
            <a:ext cx="1986351" cy="3412341"/>
          </a:xfrm>
          <a:prstGeom prst="roundRect">
            <a:avLst>
              <a:gd name="adj" fmla="val 19233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3C2F87B4-E7ED-4C03-8B18-DA3F0F49B615}"/>
              </a:ext>
            </a:extLst>
          </p:cNvPr>
          <p:cNvSpPr/>
          <p:nvPr/>
        </p:nvSpPr>
        <p:spPr>
          <a:xfrm>
            <a:off x="352493" y="201763"/>
            <a:ext cx="3463200" cy="792000"/>
          </a:xfrm>
          <a:prstGeom prst="roundRect">
            <a:avLst>
              <a:gd name="adj" fmla="val 512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HAND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5EDFE0A-57DF-C425-169A-D513D0C4E30E}"/>
              </a:ext>
            </a:extLst>
          </p:cNvPr>
          <p:cNvSpPr/>
          <p:nvPr/>
        </p:nvSpPr>
        <p:spPr>
          <a:xfrm>
            <a:off x="6494445" y="2123254"/>
            <a:ext cx="864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TRASH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0D7C2-7CD5-2AD0-197F-FF7459BD9730}"/>
              </a:ext>
            </a:extLst>
          </p:cNvPr>
          <p:cNvSpPr/>
          <p:nvPr/>
        </p:nvSpPr>
        <p:spPr>
          <a:xfrm>
            <a:off x="352493" y="1583254"/>
            <a:ext cx="2520000" cy="54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INKWELL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B7E7917-3016-8738-06E3-AB59CA035268}"/>
              </a:ext>
            </a:extLst>
          </p:cNvPr>
          <p:cNvSpPr/>
          <p:nvPr/>
        </p:nvSpPr>
        <p:spPr>
          <a:xfrm>
            <a:off x="5219134" y="2889000"/>
            <a:ext cx="864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</a:rPr>
              <a:t>DECK</a:t>
            </a:r>
            <a:endParaRPr kumimoji="1" lang="ja-JP" altLang="en-US" sz="16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FA5EA4-D86B-4D38-D767-181389D8D2AF}"/>
              </a:ext>
            </a:extLst>
          </p:cNvPr>
          <p:cNvSpPr/>
          <p:nvPr/>
        </p:nvSpPr>
        <p:spPr>
          <a:xfrm>
            <a:off x="352493" y="3654747"/>
            <a:ext cx="3456000" cy="828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b="1" dirty="0">
                <a:solidFill>
                  <a:schemeClr val="tx1"/>
                </a:solidFill>
              </a:rPr>
              <a:t>FIELD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7431432-9F40-D9AA-32BB-EBFFC3ADF332}"/>
              </a:ext>
            </a:extLst>
          </p:cNvPr>
          <p:cNvSpPr/>
          <p:nvPr/>
        </p:nvSpPr>
        <p:spPr>
          <a:xfrm>
            <a:off x="5615373" y="4609787"/>
            <a:ext cx="864000" cy="446400"/>
          </a:xfrm>
          <a:prstGeom prst="roundRect">
            <a:avLst>
              <a:gd name="adj" fmla="val 19233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9783DAB-4306-0415-B0F4-F6314E9638C7}"/>
              </a:ext>
            </a:extLst>
          </p:cNvPr>
          <p:cNvSpPr/>
          <p:nvPr/>
        </p:nvSpPr>
        <p:spPr>
          <a:xfrm>
            <a:off x="8336894" y="915037"/>
            <a:ext cx="1533424" cy="2828217"/>
          </a:xfrm>
          <a:prstGeom prst="roundRect">
            <a:avLst>
              <a:gd name="adj" fmla="val 19233"/>
            </a:avLst>
          </a:prstGeom>
          <a:solidFill>
            <a:schemeClr val="tx1">
              <a:lumMod val="85000"/>
              <a:lumOff val="15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加算記号 8">
            <a:extLst>
              <a:ext uri="{FF2B5EF4-FFF2-40B4-BE49-F238E27FC236}">
                <a16:creationId xmlns:a16="http://schemas.microsoft.com/office/drawing/2014/main" id="{7A890823-6495-9525-8B78-D2BF44081713}"/>
              </a:ext>
            </a:extLst>
          </p:cNvPr>
          <p:cNvSpPr/>
          <p:nvPr/>
        </p:nvSpPr>
        <p:spPr>
          <a:xfrm>
            <a:off x="10089317" y="3654747"/>
            <a:ext cx="540000" cy="540000"/>
          </a:xfrm>
          <a:prstGeom prst="mathPlus">
            <a:avLst>
              <a:gd name="adj1" fmla="val 1667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減算記号 9">
            <a:extLst>
              <a:ext uri="{FF2B5EF4-FFF2-40B4-BE49-F238E27FC236}">
                <a16:creationId xmlns:a16="http://schemas.microsoft.com/office/drawing/2014/main" id="{702B4B6A-3852-94DC-38DD-51FAA54632B1}"/>
              </a:ext>
            </a:extLst>
          </p:cNvPr>
          <p:cNvSpPr/>
          <p:nvPr/>
        </p:nvSpPr>
        <p:spPr>
          <a:xfrm>
            <a:off x="10089317" y="5230476"/>
            <a:ext cx="540000" cy="434109"/>
          </a:xfrm>
          <a:prstGeom prst="mathMin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6DAAC9D-960B-BB4A-D183-8D730DFF7C92}"/>
              </a:ext>
            </a:extLst>
          </p:cNvPr>
          <p:cNvSpPr/>
          <p:nvPr/>
        </p:nvSpPr>
        <p:spPr>
          <a:xfrm>
            <a:off x="10835622" y="3620328"/>
            <a:ext cx="353361" cy="1236764"/>
          </a:xfrm>
          <a:prstGeom prst="roundRect">
            <a:avLst>
              <a:gd name="adj" fmla="val 19233"/>
            </a:avLst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加算記号 12">
            <a:extLst>
              <a:ext uri="{FF2B5EF4-FFF2-40B4-BE49-F238E27FC236}">
                <a16:creationId xmlns:a16="http://schemas.microsoft.com/office/drawing/2014/main" id="{86287B61-834D-B48D-D77D-980F0290D83B}"/>
              </a:ext>
            </a:extLst>
          </p:cNvPr>
          <p:cNvSpPr/>
          <p:nvPr/>
        </p:nvSpPr>
        <p:spPr>
          <a:xfrm>
            <a:off x="9498480" y="3719180"/>
            <a:ext cx="540000" cy="540000"/>
          </a:xfrm>
          <a:prstGeom prst="mathPlus">
            <a:avLst>
              <a:gd name="adj1" fmla="val 1667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減算記号 13">
            <a:extLst>
              <a:ext uri="{FF2B5EF4-FFF2-40B4-BE49-F238E27FC236}">
                <a16:creationId xmlns:a16="http://schemas.microsoft.com/office/drawing/2014/main" id="{BBEADB0B-8997-2872-18B8-520AAD8A200A}"/>
              </a:ext>
            </a:extLst>
          </p:cNvPr>
          <p:cNvSpPr/>
          <p:nvPr/>
        </p:nvSpPr>
        <p:spPr>
          <a:xfrm>
            <a:off x="9498480" y="5294909"/>
            <a:ext cx="540000" cy="434109"/>
          </a:xfrm>
          <a:prstGeom prst="mathMin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300098A-B9C1-12DA-1EBC-0B52302A5E4D}"/>
              </a:ext>
            </a:extLst>
          </p:cNvPr>
          <p:cNvSpPr/>
          <p:nvPr/>
        </p:nvSpPr>
        <p:spPr>
          <a:xfrm>
            <a:off x="2512493" y="2374727"/>
            <a:ext cx="972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ja-JP" sz="1100" b="1" dirty="0">
                <a:solidFill>
                  <a:schemeClr val="tx1"/>
                </a:solidFill>
              </a:rPr>
              <a:t>LOCATION</a:t>
            </a:r>
            <a:endParaRPr kumimoji="1" lang="ja-JP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E6AB9B8-81B7-58E9-5094-36964A2A1B32}"/>
              </a:ext>
            </a:extLst>
          </p:cNvPr>
          <p:cNvSpPr/>
          <p:nvPr/>
        </p:nvSpPr>
        <p:spPr>
          <a:xfrm>
            <a:off x="583269" y="2367200"/>
            <a:ext cx="1440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ITEM</a:t>
            </a:r>
            <a:endParaRPr kumimoji="1" lang="ja-JP" altLang="en-US" sz="1400" b="1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1FD3431B-338A-7679-193E-12EDC6CC7989}"/>
              </a:ext>
            </a:extLst>
          </p:cNvPr>
          <p:cNvSpPr/>
          <p:nvPr/>
        </p:nvSpPr>
        <p:spPr>
          <a:xfrm>
            <a:off x="4071469" y="1583254"/>
            <a:ext cx="612000" cy="45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800" b="1" dirty="0">
                <a:solidFill>
                  <a:schemeClr val="tx1"/>
                </a:solidFill>
              </a:rPr>
              <a:t>LOCATION</a:t>
            </a:r>
            <a:endParaRPr kumimoji="1" lang="ja-JP" altLang="en-US" sz="800" b="1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DEA95DAC-A93C-D571-0D75-68BCC9C7D976}"/>
              </a:ext>
            </a:extLst>
          </p:cNvPr>
          <p:cNvSpPr/>
          <p:nvPr/>
        </p:nvSpPr>
        <p:spPr>
          <a:xfrm>
            <a:off x="4017469" y="2263731"/>
            <a:ext cx="972000" cy="1080000"/>
          </a:xfrm>
          <a:prstGeom prst="roundRect">
            <a:avLst>
              <a:gd name="adj" fmla="val 5122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lang="en-US" altLang="ja-JP" sz="1100" b="1" dirty="0">
              <a:solidFill>
                <a:schemeClr val="tx1"/>
              </a:solidFill>
            </a:endParaRPr>
          </a:p>
          <a:p>
            <a:pPr algn="ctr"/>
            <a:endParaRPr kumimoji="1" lang="ja-JP" alt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555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E1548A-82D4-6017-1E5F-B236EBB5B770}"/>
              </a:ext>
            </a:extLst>
          </p:cNvPr>
          <p:cNvGrpSpPr/>
          <p:nvPr/>
        </p:nvGrpSpPr>
        <p:grpSpPr>
          <a:xfrm>
            <a:off x="895928" y="700928"/>
            <a:ext cx="1980000" cy="1080000"/>
            <a:chOff x="895928" y="700928"/>
            <a:chExt cx="1980000" cy="1080000"/>
          </a:xfrm>
        </p:grpSpPr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A3ACF331-2820-A72A-E472-F60C776B4013}"/>
                </a:ext>
              </a:extLst>
            </p:cNvPr>
            <p:cNvSpPr/>
            <p:nvPr/>
          </p:nvSpPr>
          <p:spPr>
            <a:xfrm>
              <a:off x="895928" y="700928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Picture 4" descr="ゴミ箱 | IFN 無料アイコン。SVG/EPS/PNGのフリー素材">
              <a:extLst>
                <a:ext uri="{FF2B5EF4-FFF2-40B4-BE49-F238E27FC236}">
                  <a16:creationId xmlns:a16="http://schemas.microsoft.com/office/drawing/2014/main" id="{2A5454B6-5B9F-6D03-28F7-B5DCCCAE1B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5" t="19144" r="25515" b="15302"/>
            <a:stretch>
              <a:fillRect/>
            </a:stretch>
          </p:blipFill>
          <p:spPr bwMode="auto">
            <a:xfrm>
              <a:off x="1112519" y="956152"/>
              <a:ext cx="521298" cy="569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A9A3FFB-4E71-5EB3-B3BC-E21E88DBE91D}"/>
                </a:ext>
              </a:extLst>
            </p:cNvPr>
            <p:cNvSpPr txBox="1"/>
            <p:nvPr/>
          </p:nvSpPr>
          <p:spPr>
            <a:xfrm>
              <a:off x="1628974" y="1049920"/>
              <a:ext cx="107593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TRASH</a:t>
              </a:r>
              <a:endParaRPr kumimoji="1" lang="ja-JP" altLang="en-US" sz="2000" b="1" dirty="0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E4191873-405B-D94E-C96B-98317165863A}"/>
              </a:ext>
            </a:extLst>
          </p:cNvPr>
          <p:cNvGrpSpPr/>
          <p:nvPr/>
        </p:nvGrpSpPr>
        <p:grpSpPr>
          <a:xfrm>
            <a:off x="895928" y="2036152"/>
            <a:ext cx="1980000" cy="1080000"/>
            <a:chOff x="895928" y="2036152"/>
            <a:chExt cx="1980000" cy="108000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405BC506-8456-58C5-19CA-860E3A0EB2CF}"/>
                </a:ext>
              </a:extLst>
            </p:cNvPr>
            <p:cNvSpPr/>
            <p:nvPr/>
          </p:nvSpPr>
          <p:spPr>
            <a:xfrm>
              <a:off x="895928" y="2036152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" name="グラフィックス 3" descr="手話 単色塗りつぶし">
              <a:extLst>
                <a:ext uri="{FF2B5EF4-FFF2-40B4-BE49-F238E27FC236}">
                  <a16:creationId xmlns:a16="http://schemas.microsoft.com/office/drawing/2014/main" id="{62C59212-C733-1E54-3319-99CA2B293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22185" y="2204225"/>
              <a:ext cx="701964" cy="701964"/>
            </a:xfrm>
            <a:prstGeom prst="rect">
              <a:avLst/>
            </a:prstGeom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66CA568-AA57-2B57-3806-6C77CFACC7E4}"/>
                </a:ext>
              </a:extLst>
            </p:cNvPr>
            <p:cNvSpPr txBox="1"/>
            <p:nvPr/>
          </p:nvSpPr>
          <p:spPr>
            <a:xfrm>
              <a:off x="1687484" y="2411290"/>
              <a:ext cx="95891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HAND</a:t>
              </a:r>
              <a:endParaRPr kumimoji="1" lang="ja-JP" altLang="en-US" sz="2000" b="1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3FB413E-5973-E404-EDE9-BBC837DCCDDE}"/>
              </a:ext>
            </a:extLst>
          </p:cNvPr>
          <p:cNvGrpSpPr/>
          <p:nvPr/>
        </p:nvGrpSpPr>
        <p:grpSpPr>
          <a:xfrm>
            <a:off x="895928" y="3429000"/>
            <a:ext cx="1980000" cy="1080000"/>
            <a:chOff x="895928" y="3429000"/>
            <a:chExt cx="1980000" cy="1080000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E7EF55F-B5C4-CBF1-B531-8C289DF2BFFD}"/>
                </a:ext>
              </a:extLst>
            </p:cNvPr>
            <p:cNvSpPr/>
            <p:nvPr/>
          </p:nvSpPr>
          <p:spPr>
            <a:xfrm>
              <a:off x="895928" y="3429000"/>
              <a:ext cx="1980000" cy="108000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矢印: 折線 4">
              <a:extLst>
                <a:ext uri="{FF2B5EF4-FFF2-40B4-BE49-F238E27FC236}">
                  <a16:creationId xmlns:a16="http://schemas.microsoft.com/office/drawing/2014/main" id="{5A65B466-7E1F-2C5F-80B3-FF299BF6CC56}"/>
                </a:ext>
              </a:extLst>
            </p:cNvPr>
            <p:cNvSpPr/>
            <p:nvPr/>
          </p:nvSpPr>
          <p:spPr>
            <a:xfrm rot="5400000">
              <a:off x="1085062" y="3757585"/>
              <a:ext cx="477743" cy="422830"/>
            </a:xfrm>
            <a:prstGeom prst="bentArrow">
              <a:avLst>
                <a:gd name="adj1" fmla="val 15909"/>
                <a:gd name="adj2" fmla="val 25000"/>
                <a:gd name="adj3" fmla="val 25000"/>
                <a:gd name="adj4" fmla="val 43750"/>
              </a:avLst>
            </a:prstGeom>
            <a:solidFill>
              <a:schemeClr val="tx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7E3F739-C068-CD71-F9A8-AA1E8CAE719F}"/>
                </a:ext>
              </a:extLst>
            </p:cNvPr>
            <p:cNvSpPr txBox="1"/>
            <p:nvPr/>
          </p:nvSpPr>
          <p:spPr>
            <a:xfrm>
              <a:off x="1523524" y="3772659"/>
              <a:ext cx="133722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kumimoji="1" lang="en-US" altLang="ja-JP" sz="2000" b="1" dirty="0"/>
                <a:t>BOTTOM</a:t>
              </a:r>
              <a:endParaRPr kumimoji="1" lang="ja-JP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3981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2793</TotalTime>
  <Words>109</Words>
  <Application>Microsoft Office PowerPoint</Application>
  <PresentationFormat>ワイド画面</PresentationFormat>
  <Paragraphs>97</Paragraphs>
  <Slides>29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25</cp:revision>
  <dcterms:created xsi:type="dcterms:W3CDTF">2025-07-15T04:40:25Z</dcterms:created>
  <dcterms:modified xsi:type="dcterms:W3CDTF">2025-08-04T11:14:33Z</dcterms:modified>
</cp:coreProperties>
</file>