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42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F8623-5DC2-4946-BC91-985ABC733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E3D981-715D-40C4-A996-45E00963A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6235A-A9F1-4DBE-8215-381EF6A8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5EDC-343A-4595-8FAF-6DF6F95D6D67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56A4A-81DB-427A-9477-8BA53231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0731C-C82F-47C9-BA87-FAE621F7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B40-BA42-483F-873A-9DB8AEDA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6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86AE0-BAD8-405A-A50F-67EFAA46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7035B5-9141-4E79-ACE2-0B989D07D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99D96-341F-405B-A29F-DDE313DC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5EDC-343A-4595-8FAF-6DF6F95D6D67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DD0B9-7AF9-4458-930B-E99B2B7B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D15A5-0F4B-4A79-AE80-7A4C1C0C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B40-BA42-483F-873A-9DB8AEDA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7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6243EC-0507-4E3C-9665-75DDFF98B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54BE16-024C-4495-87F7-B0C9957E9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CE5A6-16BD-42EF-9D58-36CD8FF5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5EDC-343A-4595-8FAF-6DF6F95D6D67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89045-81E8-4F77-AD78-B74DA535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2A71B1-CE56-499C-B6E7-8774CE98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B40-BA42-483F-873A-9DB8AEDA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06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68148-79FF-4E83-8674-4CFECBDA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47AF4-C3B0-41CA-8A4E-54144A2B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68C63-B8A4-4D3C-AC72-07EC0EBD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5EDC-343A-4595-8FAF-6DF6F95D6D67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618B42-43DB-425B-AF60-076455F0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966DE2-7723-4336-89F3-C6903DD3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B40-BA42-483F-873A-9DB8AEDA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1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12BAD-F4E1-48FE-A4E7-399E264A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20E09-5F02-4658-9D39-A6A91EB66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FF13AA-91D5-4259-8832-CF8C5A40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5EDC-343A-4595-8FAF-6DF6F95D6D67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E92C2-CB66-4D19-AD42-2E744796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B27F8-2A1F-4DDD-A197-5F2D98BD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B40-BA42-483F-873A-9DB8AEDA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21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CBBF1-6333-491A-9B61-911F2412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F6992-9B30-4D30-BE4D-1DFB8DB56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16B31-DEC7-4AE5-85DE-5A19BA081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55D6D4-9BBE-4B46-9F87-E5AC4E17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5EDC-343A-4595-8FAF-6DF6F95D6D67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28C3B2-2F74-455D-973B-085DF671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0E6843-41A4-4EAF-A9FD-3B88BCD1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B40-BA42-483F-873A-9DB8AEDA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9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EAB13-7D56-49ED-B92F-D98BC49D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E8B361-E64A-4AF4-9A35-355005202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D1C1B-3EA6-497D-8A23-BC697CD71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C11F19-1CE9-4342-8776-C2BA3DE87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98349F-283E-4F34-B48D-C4A6B2ABE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C8BE6A-55C1-43CC-9C04-5012F8A3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5EDC-343A-4595-8FAF-6DF6F95D6D67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F94FBB-3D1B-410D-802E-7DE2F706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2ACD5F-94DA-417F-ACD8-A0D44D17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B40-BA42-483F-873A-9DB8AEDA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94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E222D-828C-429F-9414-292B59D8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6A1D9D-77B9-4A55-818A-E624FE05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5EDC-343A-4595-8FAF-6DF6F95D6D67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D8A6A5-0B75-4054-9972-CB932C43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733F39-5766-42C0-AE80-410A7103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B40-BA42-483F-873A-9DB8AEDA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1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747F9D-BBC9-45D4-AFC7-CD84891B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5EDC-343A-4595-8FAF-6DF6F95D6D67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EA01B-C891-4CD6-B05E-A92D2EE4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432DDA-DF11-4AA7-8AF9-825ACE8A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B40-BA42-483F-873A-9DB8AEDA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61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08642-1956-463E-9CB6-8597AB25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475B1-9223-4AB7-BF43-5F21EBED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21D867-2457-41EE-B3E1-7265179FA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678594-F93A-464D-B9CD-CA05CB45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5EDC-343A-4595-8FAF-6DF6F95D6D67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F3AA1C-97E5-4FC1-8047-C245C7C2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E18B5-51D2-40B2-ADF4-26627786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B40-BA42-483F-873A-9DB8AEDA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75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435A4-9D95-49D1-94F6-D695B3460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AE27A8-0ABC-45C0-A767-E2DAA4E42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3F4946-2836-46F9-912E-010BD16BF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D4F8F2-CD6D-412C-AB08-C496838C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5EDC-343A-4595-8FAF-6DF6F95D6D67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81C650-27C2-4EDC-852E-64338730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922F67-7E32-4B6E-8516-AECB99A9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B40-BA42-483F-873A-9DB8AEDA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4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F5E25C-9F1E-4460-A7EB-18C4BDDE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FBDCA1-6AAC-4351-B8CB-9E4084DA9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3C00B-E249-45A2-89EE-C1F0B6B43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E5EDC-343A-4595-8FAF-6DF6F95D6D67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5E06F2-3E60-4934-B58C-7CEBE66EA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09ED1-CF57-4B83-A179-F62C20A7F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73B40-BA42-483F-873A-9DB8AEDA2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4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C4A66-077B-464B-B36C-7241A23F7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화면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1EFCDA-C086-460C-B8FB-88AC1FCC3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신수민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이수빈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이지수</a:t>
            </a:r>
          </a:p>
        </p:txBody>
      </p:sp>
    </p:spTree>
    <p:extLst>
      <p:ext uri="{BB962C8B-B14F-4D97-AF65-F5344CB8AC3E}">
        <p14:creationId xmlns:p14="http://schemas.microsoft.com/office/powerpoint/2010/main" val="142605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EE4716-B9EA-4487-82E6-D349DBDDCFA1}"/>
              </a:ext>
            </a:extLst>
          </p:cNvPr>
          <p:cNvGrpSpPr/>
          <p:nvPr/>
        </p:nvGrpSpPr>
        <p:grpSpPr>
          <a:xfrm>
            <a:off x="2895951" y="2333964"/>
            <a:ext cx="7059974" cy="3948914"/>
            <a:chOff x="2699792" y="476672"/>
            <a:chExt cx="3744416" cy="5760640"/>
          </a:xfrm>
        </p:grpSpPr>
        <p:sp>
          <p:nvSpPr>
            <p:cNvPr id="18" name="모서리가 둥근 직사각형 1">
              <a:extLst>
                <a:ext uri="{FF2B5EF4-FFF2-40B4-BE49-F238E27FC236}">
                  <a16:creationId xmlns:a16="http://schemas.microsoft.com/office/drawing/2014/main" id="{3F3D3758-6F49-4C7C-A982-C0B0A3E2506E}"/>
                </a:ext>
              </a:extLst>
            </p:cNvPr>
            <p:cNvSpPr/>
            <p:nvPr/>
          </p:nvSpPr>
          <p:spPr>
            <a:xfrm>
              <a:off x="2699792" y="476672"/>
              <a:ext cx="3744416" cy="576064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13193B-ACF4-4CF3-969B-6BB03D77B4CC}"/>
                </a:ext>
              </a:extLst>
            </p:cNvPr>
            <p:cNvSpPr/>
            <p:nvPr/>
          </p:nvSpPr>
          <p:spPr>
            <a:xfrm>
              <a:off x="2987824" y="980728"/>
              <a:ext cx="3168352" cy="4752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3">
              <a:extLst>
                <a:ext uri="{FF2B5EF4-FFF2-40B4-BE49-F238E27FC236}">
                  <a16:creationId xmlns:a16="http://schemas.microsoft.com/office/drawing/2014/main" id="{63698842-6DD0-4801-9DB2-205B22F799A5}"/>
                </a:ext>
              </a:extLst>
            </p:cNvPr>
            <p:cNvSpPr/>
            <p:nvPr/>
          </p:nvSpPr>
          <p:spPr>
            <a:xfrm>
              <a:off x="4319972" y="5877272"/>
              <a:ext cx="504056" cy="2160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4BCAF72-6DC8-4948-B2F6-C077B5211FD0}"/>
                </a:ext>
              </a:extLst>
            </p:cNvPr>
            <p:cNvSpPr/>
            <p:nvPr/>
          </p:nvSpPr>
          <p:spPr>
            <a:xfrm>
              <a:off x="4229962" y="692696"/>
              <a:ext cx="68407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47B74C3-4AAA-4B0B-BAAD-D372ABFDCD9A}"/>
              </a:ext>
            </a:extLst>
          </p:cNvPr>
          <p:cNvSpPr/>
          <p:nvPr/>
        </p:nvSpPr>
        <p:spPr>
          <a:xfrm>
            <a:off x="5044910" y="3676825"/>
            <a:ext cx="2762054" cy="1263192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DEC53760-5A2C-41C6-AAAF-32F771D730BC}"/>
              </a:ext>
            </a:extLst>
          </p:cNvPr>
          <p:cNvSpPr/>
          <p:nvPr/>
        </p:nvSpPr>
        <p:spPr>
          <a:xfrm>
            <a:off x="5494793" y="3926635"/>
            <a:ext cx="752036" cy="71135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6CA7FE-623A-4CB9-B594-E4B41472459C}"/>
              </a:ext>
            </a:extLst>
          </p:cNvPr>
          <p:cNvSpPr txBox="1"/>
          <p:nvPr/>
        </p:nvSpPr>
        <p:spPr>
          <a:xfrm>
            <a:off x="6246829" y="4128422"/>
            <a:ext cx="1168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처리중입니다</a:t>
            </a:r>
            <a:endParaRPr lang="ko-KR" altLang="en-US" sz="1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48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1E3EE6F-C30F-47B0-A433-EC6ED43A0A8D}"/>
              </a:ext>
            </a:extLst>
          </p:cNvPr>
          <p:cNvGrpSpPr/>
          <p:nvPr/>
        </p:nvGrpSpPr>
        <p:grpSpPr>
          <a:xfrm>
            <a:off x="2895951" y="2333964"/>
            <a:ext cx="7059974" cy="3948914"/>
            <a:chOff x="2699792" y="476672"/>
            <a:chExt cx="3744416" cy="5760640"/>
          </a:xfrm>
        </p:grpSpPr>
        <p:sp>
          <p:nvSpPr>
            <p:cNvPr id="12" name="모서리가 둥근 직사각형 1">
              <a:extLst>
                <a:ext uri="{FF2B5EF4-FFF2-40B4-BE49-F238E27FC236}">
                  <a16:creationId xmlns:a16="http://schemas.microsoft.com/office/drawing/2014/main" id="{B5357738-9129-4A18-9648-2C0C85514874}"/>
                </a:ext>
              </a:extLst>
            </p:cNvPr>
            <p:cNvSpPr/>
            <p:nvPr/>
          </p:nvSpPr>
          <p:spPr>
            <a:xfrm>
              <a:off x="2699792" y="476672"/>
              <a:ext cx="3744416" cy="576064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9ACB92D-3C9D-4E22-BF20-E08D3FB7C9CA}"/>
                </a:ext>
              </a:extLst>
            </p:cNvPr>
            <p:cNvSpPr/>
            <p:nvPr/>
          </p:nvSpPr>
          <p:spPr>
            <a:xfrm>
              <a:off x="2987824" y="980728"/>
              <a:ext cx="3168352" cy="4752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3">
              <a:extLst>
                <a:ext uri="{FF2B5EF4-FFF2-40B4-BE49-F238E27FC236}">
                  <a16:creationId xmlns:a16="http://schemas.microsoft.com/office/drawing/2014/main" id="{27ED96A7-56A4-4514-91ED-4E2CC9660E57}"/>
                </a:ext>
              </a:extLst>
            </p:cNvPr>
            <p:cNvSpPr/>
            <p:nvPr/>
          </p:nvSpPr>
          <p:spPr>
            <a:xfrm>
              <a:off x="4319972" y="5877272"/>
              <a:ext cx="504056" cy="2160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BF602F-27BF-439E-8A18-2D32075221BE}"/>
                </a:ext>
              </a:extLst>
            </p:cNvPr>
            <p:cNvSpPr/>
            <p:nvPr/>
          </p:nvSpPr>
          <p:spPr>
            <a:xfrm>
              <a:off x="4229962" y="692696"/>
              <a:ext cx="68407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제목 25">
            <a:extLst>
              <a:ext uri="{FF2B5EF4-FFF2-40B4-BE49-F238E27FC236}">
                <a16:creationId xmlns:a16="http://schemas.microsoft.com/office/drawing/2014/main" id="{EF411294-971B-4AF5-A0A1-2AE7C839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8" y="365125"/>
            <a:ext cx="10702564" cy="1325563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9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1E3EE6F-C30F-47B0-A433-EC6ED43A0A8D}"/>
              </a:ext>
            </a:extLst>
          </p:cNvPr>
          <p:cNvGrpSpPr/>
          <p:nvPr/>
        </p:nvGrpSpPr>
        <p:grpSpPr>
          <a:xfrm>
            <a:off x="2895951" y="2333964"/>
            <a:ext cx="7059974" cy="3948914"/>
            <a:chOff x="2699792" y="476672"/>
            <a:chExt cx="3744416" cy="5760640"/>
          </a:xfrm>
        </p:grpSpPr>
        <p:sp>
          <p:nvSpPr>
            <p:cNvPr id="12" name="모서리가 둥근 직사각형 1">
              <a:extLst>
                <a:ext uri="{FF2B5EF4-FFF2-40B4-BE49-F238E27FC236}">
                  <a16:creationId xmlns:a16="http://schemas.microsoft.com/office/drawing/2014/main" id="{B5357738-9129-4A18-9648-2C0C85514874}"/>
                </a:ext>
              </a:extLst>
            </p:cNvPr>
            <p:cNvSpPr/>
            <p:nvPr/>
          </p:nvSpPr>
          <p:spPr>
            <a:xfrm>
              <a:off x="2699792" y="476672"/>
              <a:ext cx="3744416" cy="576064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9ACB92D-3C9D-4E22-BF20-E08D3FB7C9CA}"/>
                </a:ext>
              </a:extLst>
            </p:cNvPr>
            <p:cNvSpPr/>
            <p:nvPr/>
          </p:nvSpPr>
          <p:spPr>
            <a:xfrm>
              <a:off x="2987824" y="980728"/>
              <a:ext cx="3168352" cy="4752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3">
              <a:extLst>
                <a:ext uri="{FF2B5EF4-FFF2-40B4-BE49-F238E27FC236}">
                  <a16:creationId xmlns:a16="http://schemas.microsoft.com/office/drawing/2014/main" id="{27ED96A7-56A4-4514-91ED-4E2CC9660E57}"/>
                </a:ext>
              </a:extLst>
            </p:cNvPr>
            <p:cNvSpPr/>
            <p:nvPr/>
          </p:nvSpPr>
          <p:spPr>
            <a:xfrm>
              <a:off x="4319972" y="5877272"/>
              <a:ext cx="504056" cy="2160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BF602F-27BF-439E-8A18-2D32075221BE}"/>
                </a:ext>
              </a:extLst>
            </p:cNvPr>
            <p:cNvSpPr/>
            <p:nvPr/>
          </p:nvSpPr>
          <p:spPr>
            <a:xfrm>
              <a:off x="4229962" y="692696"/>
              <a:ext cx="68407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71B5D55-50BD-4045-BB74-2C767DB2EBC9}"/>
              </a:ext>
            </a:extLst>
          </p:cNvPr>
          <p:cNvGrpSpPr/>
          <p:nvPr/>
        </p:nvGrpSpPr>
        <p:grpSpPr>
          <a:xfrm>
            <a:off x="7453625" y="2679494"/>
            <a:ext cx="1964451" cy="3257854"/>
            <a:chOff x="7572201" y="1194951"/>
            <a:chExt cx="2954222" cy="4680823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EF0397D-EE97-4D39-B706-611B4D7E8A95}"/>
                </a:ext>
              </a:extLst>
            </p:cNvPr>
            <p:cNvSpPr/>
            <p:nvPr/>
          </p:nvSpPr>
          <p:spPr>
            <a:xfrm>
              <a:off x="7572201" y="1194951"/>
              <a:ext cx="2954222" cy="4680823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AD1E169-74E6-4D70-9194-40E8EBDFE673}"/>
                </a:ext>
              </a:extLst>
            </p:cNvPr>
            <p:cNvSpPr/>
            <p:nvPr/>
          </p:nvSpPr>
          <p:spPr>
            <a:xfrm>
              <a:off x="7792782" y="1357460"/>
              <a:ext cx="2523328" cy="7635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[</a:t>
              </a:r>
              <a:r>
                <a:rPr lang="ko-KR" altLang="en-US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제목</a:t>
              </a:r>
              <a:r>
                <a:rPr lang="en-US" altLang="ko-KR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]</a:t>
              </a:r>
            </a:p>
            <a:p>
              <a:pPr algn="ctr"/>
              <a:r>
                <a:rPr lang="en-US" altLang="ko-KR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[25</a:t>
              </a:r>
              <a:r>
                <a:rPr lang="ko-KR" altLang="en-US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분</a:t>
              </a:r>
              <a:r>
                <a:rPr lang="en-US" altLang="ko-KR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]</a:t>
              </a:r>
              <a:r>
                <a:rPr lang="ko-KR" altLang="en-US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    </a:t>
              </a:r>
              <a:r>
                <a:rPr lang="en-US" altLang="ko-KR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[</a:t>
              </a:r>
              <a:r>
                <a:rPr lang="ko-KR" altLang="en-US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하체운동</a:t>
              </a:r>
              <a:r>
                <a:rPr lang="en-US" altLang="ko-KR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]</a:t>
              </a:r>
              <a:endPara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2325D13-0E46-4D61-A868-0AA5CC5A1617}"/>
                </a:ext>
              </a:extLst>
            </p:cNvPr>
            <p:cNvSpPr/>
            <p:nvPr/>
          </p:nvSpPr>
          <p:spPr>
            <a:xfrm>
              <a:off x="7792782" y="2262874"/>
              <a:ext cx="2523328" cy="7635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[</a:t>
              </a:r>
              <a:r>
                <a:rPr lang="ko-KR" altLang="en-US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제목</a:t>
              </a:r>
              <a:r>
                <a:rPr lang="en-US" altLang="ko-KR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]</a:t>
              </a:r>
            </a:p>
            <a:p>
              <a:pPr algn="ctr"/>
              <a:r>
                <a:rPr lang="en-US" altLang="ko-KR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[25</a:t>
              </a:r>
              <a:r>
                <a:rPr lang="ko-KR" altLang="en-US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분</a:t>
              </a:r>
              <a:r>
                <a:rPr lang="en-US" altLang="ko-KR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]</a:t>
              </a:r>
              <a:r>
                <a:rPr lang="ko-KR" altLang="en-US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    </a:t>
              </a:r>
              <a:r>
                <a:rPr lang="en-US" altLang="ko-KR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[</a:t>
              </a:r>
              <a:r>
                <a:rPr lang="ko-KR" altLang="en-US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하체운동</a:t>
              </a:r>
              <a:r>
                <a:rPr lang="en-US" altLang="ko-KR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]</a:t>
              </a:r>
              <a:endPara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C8060AD-7937-4F61-9256-5663F20495CD}"/>
                </a:ext>
              </a:extLst>
            </p:cNvPr>
            <p:cNvSpPr/>
            <p:nvPr/>
          </p:nvSpPr>
          <p:spPr>
            <a:xfrm>
              <a:off x="7792782" y="3153576"/>
              <a:ext cx="2523328" cy="7635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[</a:t>
              </a:r>
              <a:r>
                <a:rPr lang="ko-KR" altLang="en-US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제목</a:t>
              </a:r>
              <a:r>
                <a:rPr lang="en-US" altLang="ko-KR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]</a:t>
              </a:r>
            </a:p>
            <a:p>
              <a:pPr algn="ctr"/>
              <a:r>
                <a:rPr lang="en-US" altLang="ko-KR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[25</a:t>
              </a:r>
              <a:r>
                <a:rPr lang="ko-KR" altLang="en-US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분</a:t>
              </a:r>
              <a:r>
                <a:rPr lang="en-US" altLang="ko-KR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]</a:t>
              </a:r>
              <a:r>
                <a:rPr lang="ko-KR" altLang="en-US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    </a:t>
              </a:r>
              <a:r>
                <a:rPr lang="en-US" altLang="ko-KR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[</a:t>
              </a:r>
              <a:r>
                <a:rPr lang="ko-KR" altLang="en-US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하체운동</a:t>
              </a:r>
              <a:r>
                <a:rPr lang="en-US" altLang="ko-KR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]</a:t>
              </a:r>
              <a:endPara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0689A79-AFAE-4596-B8AC-92614B8EF405}"/>
                </a:ext>
              </a:extLst>
            </p:cNvPr>
            <p:cNvSpPr/>
            <p:nvPr/>
          </p:nvSpPr>
          <p:spPr>
            <a:xfrm>
              <a:off x="7792782" y="4057988"/>
              <a:ext cx="2523328" cy="7635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[</a:t>
              </a:r>
              <a:r>
                <a:rPr lang="ko-KR" altLang="en-US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제목</a:t>
              </a:r>
              <a:r>
                <a:rPr lang="en-US" altLang="ko-KR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]</a:t>
              </a:r>
            </a:p>
            <a:p>
              <a:pPr algn="ctr"/>
              <a:r>
                <a:rPr lang="en-US" altLang="ko-KR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[25</a:t>
              </a:r>
              <a:r>
                <a:rPr lang="ko-KR" altLang="en-US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분</a:t>
              </a:r>
              <a:r>
                <a:rPr lang="en-US" altLang="ko-KR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]</a:t>
              </a:r>
              <a:r>
                <a:rPr lang="ko-KR" altLang="en-US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    </a:t>
              </a:r>
              <a:r>
                <a:rPr lang="en-US" altLang="ko-KR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[</a:t>
              </a:r>
              <a:r>
                <a:rPr lang="ko-KR" altLang="en-US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하체운동</a:t>
              </a:r>
              <a:r>
                <a:rPr lang="en-US" altLang="ko-KR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]</a:t>
              </a:r>
              <a:endPara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A524720-B2B0-411D-B95D-70053EFCDC03}"/>
                </a:ext>
              </a:extLst>
            </p:cNvPr>
            <p:cNvSpPr/>
            <p:nvPr/>
          </p:nvSpPr>
          <p:spPr>
            <a:xfrm>
              <a:off x="7792782" y="4962400"/>
              <a:ext cx="2523328" cy="7635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[</a:t>
              </a:r>
              <a:r>
                <a:rPr lang="ko-KR" altLang="en-US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제목</a:t>
              </a:r>
              <a:r>
                <a:rPr lang="en-US" altLang="ko-KR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]</a:t>
              </a:r>
            </a:p>
            <a:p>
              <a:pPr algn="ctr"/>
              <a:r>
                <a:rPr lang="en-US" altLang="ko-KR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[25</a:t>
              </a:r>
              <a:r>
                <a:rPr lang="ko-KR" altLang="en-US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분</a:t>
              </a:r>
              <a:r>
                <a:rPr lang="en-US" altLang="ko-KR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]</a:t>
              </a:r>
              <a:r>
                <a:rPr lang="ko-KR" altLang="en-US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    </a:t>
              </a:r>
              <a:r>
                <a:rPr lang="en-US" altLang="ko-KR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[</a:t>
              </a:r>
              <a:r>
                <a:rPr lang="ko-KR" altLang="en-US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하체운동</a:t>
              </a:r>
              <a:r>
                <a:rPr lang="en-US" altLang="ko-KR" sz="1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]</a:t>
              </a:r>
              <a:endPara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sp>
        <p:nvSpPr>
          <p:cNvPr id="26" name="제목 25">
            <a:extLst>
              <a:ext uri="{FF2B5EF4-FFF2-40B4-BE49-F238E27FC236}">
                <a16:creationId xmlns:a16="http://schemas.microsoft.com/office/drawing/2014/main" id="{EF411294-971B-4AF5-A0A1-2AE7C839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8" y="365125"/>
            <a:ext cx="10702564" cy="1325563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0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30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56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12롯데마트드림Light</vt:lpstr>
      <vt:lpstr>a가을소풍M</vt:lpstr>
      <vt:lpstr>맑은 고딕</vt:lpstr>
      <vt:lpstr>Arial</vt:lpstr>
      <vt:lpstr>Office 테마</vt:lpstr>
      <vt:lpstr>화면 설계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LeeSooBin</dc:creator>
  <cp:lastModifiedBy>LeeSooBin</cp:lastModifiedBy>
  <cp:revision>3</cp:revision>
  <dcterms:created xsi:type="dcterms:W3CDTF">2017-07-29T07:09:13Z</dcterms:created>
  <dcterms:modified xsi:type="dcterms:W3CDTF">2017-07-29T07:32:30Z</dcterms:modified>
</cp:coreProperties>
</file>