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04" r:id="rId3"/>
    <p:sldId id="279" r:id="rId4"/>
    <p:sldId id="294" r:id="rId5"/>
    <p:sldId id="295" r:id="rId6"/>
    <p:sldId id="296" r:id="rId7"/>
    <p:sldId id="297" r:id="rId8"/>
    <p:sldId id="286" r:id="rId9"/>
    <p:sldId id="280" r:id="rId10"/>
    <p:sldId id="284" r:id="rId11"/>
    <p:sldId id="287" r:id="rId12"/>
    <p:sldId id="281" r:id="rId13"/>
    <p:sldId id="288" r:id="rId14"/>
    <p:sldId id="289" r:id="rId15"/>
    <p:sldId id="298" r:id="rId16"/>
    <p:sldId id="291" r:id="rId17"/>
    <p:sldId id="292" r:id="rId18"/>
    <p:sldId id="300" r:id="rId19"/>
    <p:sldId id="301" r:id="rId20"/>
    <p:sldId id="282" r:id="rId21"/>
    <p:sldId id="302" r:id="rId22"/>
    <p:sldId id="303" r:id="rId23"/>
    <p:sldId id="260" r:id="rId24"/>
    <p:sldId id="262" r:id="rId25"/>
    <p:sldId id="276" r:id="rId26"/>
    <p:sldId id="270" r:id="rId27"/>
  </p:sldIdLst>
  <p:sldSz cx="9144000" cy="6858000" type="screen4x3"/>
  <p:notesSz cx="6858000" cy="9144000"/>
  <p:embeddedFontLst>
    <p:embeddedFont>
      <p:font typeface="12롯데마트드림Bold" panose="02020603020101020101" pitchFamily="18" charset="-127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12롯데마트드림Light" panose="02020603020101020101" pitchFamily="18" charset="-127"/>
      <p:regular r:id="rId35"/>
    </p:embeddedFont>
    <p:embeddedFont>
      <p:font typeface="a가을소풍B" panose="02020600000000000000" pitchFamily="18" charset="-127"/>
      <p:regular r:id="rId36"/>
    </p:embeddedFont>
    <p:embeddedFont>
      <p:font typeface="Calibri Light" panose="020F0302020204030204" pitchFamily="34" charset="0"/>
      <p:regular r:id="rId37"/>
      <p: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ooBin" initials="L" lastIdx="1" clrIdx="0">
    <p:extLst>
      <p:ext uri="{19B8F6BF-5375-455C-9EA6-DF929625EA0E}">
        <p15:presenceInfo xmlns:p15="http://schemas.microsoft.com/office/powerpoint/2012/main" userId="LeeSooB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A7B"/>
    <a:srgbClr val="92CFBF"/>
    <a:srgbClr val="D9D6CF"/>
    <a:srgbClr val="F6F2CF"/>
    <a:srgbClr val="D9B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3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AB31-F86C-4F14-BBA2-201395277C2A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@gmail.com" TargetMode="External"/><Relationship Id="rId2" Type="http://schemas.openxmlformats.org/officeDocument/2006/relationships/hyperlink" Target="mailto:c@gmail.com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웹프로그래밍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컴퓨터공학부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201411297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이수빈</a:t>
            </a:r>
          </a:p>
        </p:txBody>
      </p:sp>
    </p:spTree>
    <p:extLst>
      <p:ext uri="{BB962C8B-B14F-4D97-AF65-F5344CB8AC3E}">
        <p14:creationId xmlns:p14="http://schemas.microsoft.com/office/powerpoint/2010/main" val="7858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11" y="3239148"/>
            <a:ext cx="7126664" cy="32874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CK editor 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라이브러리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CK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editor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에서 값 가져오기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07556"/>
            <a:ext cx="8763000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756428"/>
            <a:ext cx="5162550" cy="1228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" y="1690689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2351865"/>
            <a:ext cx="55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값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 element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가져오기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innerHTML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2696360" y="4110087"/>
            <a:ext cx="6174557" cy="2416558"/>
          </a:xfrm>
          <a:prstGeom prst="roundRect">
            <a:avLst/>
          </a:prstGeom>
          <a:noFill/>
          <a:ln w="28575">
            <a:solidFill>
              <a:srgbClr val="E68A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5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35" y="2916609"/>
            <a:ext cx="7946796" cy="3498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CK editor 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라이브러리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CK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editor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로 값 가져오기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07556"/>
            <a:ext cx="8763000" cy="285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" y="1690689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" y="2375036"/>
            <a:ext cx="462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저장된 값 불러오기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setData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1979923" y="3731029"/>
            <a:ext cx="6762408" cy="2820600"/>
          </a:xfrm>
          <a:prstGeom prst="roundRect">
            <a:avLst/>
          </a:prstGeom>
          <a:noFill/>
          <a:ln w="28575">
            <a:solidFill>
              <a:srgbClr val="E68A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726681"/>
            <a:ext cx="7658100" cy="895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3645165"/>
            <a:ext cx="5534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9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로그인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25636"/>
            <a:ext cx="79343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5925"/>
          <a:stretch/>
        </p:blipFill>
        <p:spPr>
          <a:xfrm>
            <a:off x="190500" y="2902679"/>
            <a:ext cx="8267700" cy="2219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" y="1556304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512535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auth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589" y="4521837"/>
            <a:ext cx="6961070" cy="22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35331"/>
            <a:ext cx="79343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65"/>
          <a:stretch/>
        </p:blipFill>
        <p:spPr>
          <a:xfrm>
            <a:off x="190500" y="2907455"/>
            <a:ext cx="8946037" cy="1409727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저장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1581892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2480388"/>
            <a:ext cx="299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6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저장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1" y="1567165"/>
            <a:ext cx="4099316" cy="4892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89196" y="1916184"/>
            <a:ext cx="4677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Boards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이름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boardnum</a:t>
            </a:r>
            <a:endParaRPr lang="en-US" altLang="ko-KR" sz="14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게시판번호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-content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본문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-date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-file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-hashtag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-image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imageurl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-title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제목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vod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vodurl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-hashtag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tagboardnum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게시판번호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endPara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4409194" y="2149745"/>
            <a:ext cx="2988297" cy="267583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77016" y="1889141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별로 게시글을 쉽게 가져올 수 있게 저장</a:t>
            </a:r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5410986" y="2043030"/>
            <a:ext cx="6603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4903863" y="4317910"/>
            <a:ext cx="3156055" cy="716003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6699245" y="5186813"/>
            <a:ext cx="6603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7016" y="5371102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해시태그에 관한 내용을 따로 분리하여서 검색에</a:t>
            </a:r>
            <a:endPara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용이하게 저장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3310788" y="3570504"/>
            <a:ext cx="978408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9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873" b="26394"/>
          <a:stretch/>
        </p:blipFill>
        <p:spPr>
          <a:xfrm>
            <a:off x="98981" y="2540937"/>
            <a:ext cx="8881390" cy="38406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5" y="365126"/>
            <a:ext cx="8422770" cy="132556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불러오기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2147889"/>
            <a:ext cx="379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“GET”(ajax)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9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1083"/>
          <a:stretch/>
        </p:blipFill>
        <p:spPr>
          <a:xfrm>
            <a:off x="98981" y="2629008"/>
            <a:ext cx="8130619" cy="3137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2147889"/>
            <a:ext cx="41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“DELETE”(ajax)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45845" y="365126"/>
            <a:ext cx="8422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삭제하기</a:t>
            </a:r>
          </a:p>
        </p:txBody>
      </p:sp>
    </p:spTree>
    <p:extLst>
      <p:ext uri="{BB962C8B-B14F-4D97-AF65-F5344CB8AC3E}">
        <p14:creationId xmlns:p14="http://schemas.microsoft.com/office/powerpoint/2010/main" val="277629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2147889"/>
            <a:ext cx="28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storage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221"/>
            <a:ext cx="9144000" cy="347444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45844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이미지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 저장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" y="2329842"/>
            <a:ext cx="3012155" cy="234871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이미지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 저장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48" y="2329842"/>
            <a:ext cx="2807626" cy="2235563"/>
          </a:xfrm>
          <a:prstGeom prst="rect">
            <a:avLst/>
          </a:prstGeom>
        </p:spPr>
      </p:pic>
      <p:sp>
        <p:nvSpPr>
          <p:cNvPr id="10" name="사각형: 둥근 모서리 9"/>
          <p:cNvSpPr/>
          <p:nvPr/>
        </p:nvSpPr>
        <p:spPr>
          <a:xfrm>
            <a:off x="774777" y="3695789"/>
            <a:ext cx="782437" cy="954569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H="1">
            <a:off x="1138820" y="4796749"/>
            <a:ext cx="4083" cy="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3245" y="4623187"/>
            <a:ext cx="303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[C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폴더 안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게시글 번호 폴더 존재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820" y="4784167"/>
            <a:ext cx="2492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별로 구분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14" y="2315401"/>
            <a:ext cx="2697644" cy="2208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15164" y="4650358"/>
            <a:ext cx="24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[1/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폴더 안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화살표: 오른쪽 17"/>
          <p:cNvSpPr/>
          <p:nvPr/>
        </p:nvSpPr>
        <p:spPr>
          <a:xfrm>
            <a:off x="2884612" y="3211157"/>
            <a:ext cx="522132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/>
          <p:cNvSpPr/>
          <p:nvPr/>
        </p:nvSpPr>
        <p:spPr>
          <a:xfrm>
            <a:off x="5865543" y="3211157"/>
            <a:ext cx="522132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1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데모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ID/PW</a:t>
            </a:r>
            <a:endParaRPr lang="ko-KR" altLang="en-US" sz="36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218" y="1998483"/>
            <a:ext cx="49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2"/>
              </a:rPr>
              <a:t>c@gmail.com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123456</a:t>
            </a: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3"/>
              </a:rPr>
              <a:t>b@gmail.com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654321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6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59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반응형 웹페이지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" y="2186338"/>
            <a:ext cx="8934450" cy="1638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500" y="1690689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1" y="3950955"/>
            <a:ext cx="9144000" cy="2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반응형 웹페이지 구성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" y="1690689"/>
            <a:ext cx="659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 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col-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xs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이용해 모바일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col-md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이용해 모바일 외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496"/>
          <a:stretch/>
        </p:blipFill>
        <p:spPr>
          <a:xfrm>
            <a:off x="151261" y="2060021"/>
            <a:ext cx="8732857" cy="2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836170" y="2527300"/>
            <a:ext cx="2444229" cy="3784599"/>
            <a:chOff x="2699792" y="476672"/>
            <a:chExt cx="3744416" cy="5760640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87825" y="980727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6024188" y="2858452"/>
            <a:ext cx="2068194" cy="392748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24187" y="3251200"/>
            <a:ext cx="2068195" cy="2729546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6728298" y="4102769"/>
            <a:ext cx="1327654" cy="322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6728298" y="4623452"/>
            <a:ext cx="1327654" cy="322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/>
          <p:cNvSpPr/>
          <p:nvPr/>
        </p:nvSpPr>
        <p:spPr>
          <a:xfrm>
            <a:off x="6155596" y="4114801"/>
            <a:ext cx="536273" cy="32225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id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6155596" y="4605090"/>
            <a:ext cx="536273" cy="32225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pw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7188523" y="5150766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8170" y="2527300"/>
            <a:ext cx="4857230" cy="3784599"/>
            <a:chOff x="248170" y="2527300"/>
            <a:chExt cx="4857230" cy="3784599"/>
          </a:xfrm>
        </p:grpSpPr>
        <p:grpSp>
          <p:nvGrpSpPr>
            <p:cNvPr id="17" name="그룹 16"/>
            <p:cNvGrpSpPr/>
            <p:nvPr/>
          </p:nvGrpSpPr>
          <p:grpSpPr>
            <a:xfrm>
              <a:off x="248170" y="2527300"/>
              <a:ext cx="4857230" cy="3784599"/>
              <a:chOff x="2699792" y="476672"/>
              <a:chExt cx="3744416" cy="5760640"/>
            </a:xfrm>
          </p:grpSpPr>
          <p:sp>
            <p:nvSpPr>
              <p:cNvPr id="1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987824" y="980728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사각형: 둥근 모서리 21"/>
            <p:cNvSpPr/>
            <p:nvPr/>
          </p:nvSpPr>
          <p:spPr>
            <a:xfrm>
              <a:off x="621803" y="2858452"/>
              <a:ext cx="4109964" cy="741996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8649" y="3600448"/>
              <a:ext cx="4103117" cy="2380298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2215119" y="4102769"/>
              <a:ext cx="1921355" cy="3342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2215119" y="4623452"/>
              <a:ext cx="1921355" cy="3342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1251019" y="4114801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id</a:t>
              </a:r>
              <a:endPara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1251019" y="4605090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pw</a:t>
              </a:r>
              <a:endPara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sp>
          <p:nvSpPr>
            <p:cNvPr id="31" name="사각형: 둥근 모서리 30"/>
            <p:cNvSpPr/>
            <p:nvPr/>
          </p:nvSpPr>
          <p:spPr>
            <a:xfrm>
              <a:off x="2854005" y="5150766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확인</a:t>
              </a: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1969309" y="5138734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가입</a:t>
              </a:r>
            </a:p>
          </p:txBody>
        </p:sp>
      </p:grpSp>
      <p:sp>
        <p:nvSpPr>
          <p:cNvPr id="35" name="사각형: 둥근 모서리 34"/>
          <p:cNvSpPr/>
          <p:nvPr/>
        </p:nvSpPr>
        <p:spPr>
          <a:xfrm>
            <a:off x="6303827" y="5138734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가입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시작화면 구성</a:t>
            </a:r>
          </a:p>
        </p:txBody>
      </p:sp>
    </p:spTree>
    <p:extLst>
      <p:ext uri="{BB962C8B-B14F-4D97-AF65-F5344CB8AC3E}">
        <p14:creationId xmlns:p14="http://schemas.microsoft.com/office/powerpoint/2010/main" val="78130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2034430" y="3708400"/>
            <a:ext cx="2586843" cy="5784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30" y="4447699"/>
            <a:ext cx="2586843" cy="1330801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527300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6107263" y="3710222"/>
              <a:ext cx="1881038" cy="642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6107263" y="4447698"/>
              <a:ext cx="1881038" cy="1492727"/>
            </a:xfrm>
            <a:prstGeom prst="roundRect">
              <a:avLst>
                <a:gd name="adj" fmla="val 580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559319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406236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3559319" y="4497866"/>
            <a:ext cx="475441" cy="223994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4062360" y="4500563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691442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7417461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</a:t>
            </a:r>
            <a:r>
              <a:rPr lang="ko-KR" altLang="en-US" sz="3600" dirty="0" err="1">
                <a:latin typeface="a가을소풍B" panose="02020600000000000000" pitchFamily="18" charset="-127"/>
                <a:ea typeface="a가을소풍B" panose="02020600000000000000" pitchFamily="18" charset="-127"/>
              </a:rPr>
              <a:t>메인화면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346984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30" y="3701359"/>
            <a:ext cx="2586843" cy="372801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527300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6107981" y="4767855"/>
              <a:ext cx="1881038" cy="10154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6117765" y="4092969"/>
              <a:ext cx="1881038" cy="561077"/>
            </a:xfrm>
            <a:prstGeom prst="roundRect">
              <a:avLst>
                <a:gd name="adj" fmla="val 580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406236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a가을소풍B" panose="02020600000000000000" pitchFamily="18" charset="-127"/>
                <a:ea typeface="a가을소풍B" panose="02020600000000000000" pitchFamily="18" charset="-127"/>
              </a:rPr>
              <a:t>검색</a:t>
            </a:r>
            <a:endParaRPr lang="ko-KR" altLang="en-US" sz="105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7" name="사각형: 둥근 모서리 46"/>
          <p:cNvSpPr/>
          <p:nvPr/>
        </p:nvSpPr>
        <p:spPr>
          <a:xfrm>
            <a:off x="2034430" y="4134066"/>
            <a:ext cx="2586843" cy="414184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사각형: 둥근 모서리 41"/>
          <p:cNvSpPr/>
          <p:nvPr/>
        </p:nvSpPr>
        <p:spPr>
          <a:xfrm>
            <a:off x="3586919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4089960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2034430" y="4616173"/>
            <a:ext cx="2586843" cy="1324252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49" name="사각형: 둥근 모서리 48"/>
          <p:cNvSpPr/>
          <p:nvPr/>
        </p:nvSpPr>
        <p:spPr>
          <a:xfrm>
            <a:off x="3586919" y="4683823"/>
            <a:ext cx="475441" cy="20858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089960" y="4683823"/>
            <a:ext cx="475441" cy="20858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6109496" y="3701359"/>
            <a:ext cx="1981213" cy="32358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사각형: 둥근 모서리 51"/>
          <p:cNvSpPr/>
          <p:nvPr/>
        </p:nvSpPr>
        <p:spPr>
          <a:xfrm>
            <a:off x="7524149" y="3749011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검색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6985079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7488120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985079" y="4816100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7488120" y="4816100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검색화면 구성</a:t>
            </a:r>
          </a:p>
        </p:txBody>
      </p:sp>
    </p:spTree>
    <p:extLst>
      <p:ext uri="{BB962C8B-B14F-4D97-AF65-F5344CB8AC3E}">
        <p14:creationId xmlns:p14="http://schemas.microsoft.com/office/powerpoint/2010/main" val="413950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29" y="4110702"/>
            <a:ext cx="2586843" cy="478227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Text editor</a:t>
            </a:r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610428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986005" y="6119531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105167" y="4073212"/>
            <a:ext cx="1842130" cy="34738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Text editor</a:t>
            </a:r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6813768" y="6166993"/>
            <a:ext cx="669637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020399" y="3693563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가을소풍B" panose="02020600000000000000" pitchFamily="18" charset="-127"/>
                <a:ea typeface="a가을소풍B" panose="02020600000000000000" pitchFamily="18" charset="-127"/>
              </a:rPr>
              <a:t>제목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2902907" y="3693166"/>
            <a:ext cx="1718365" cy="334687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2020399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2040073" y="5005252"/>
            <a:ext cx="2662795" cy="860520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[#]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6097455" y="3693563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가을소풍B" panose="02020600000000000000" pitchFamily="18" charset="-127"/>
                <a:ea typeface="a가을소풍B" panose="02020600000000000000" pitchFamily="18" charset="-127"/>
              </a:rPr>
              <a:t>제목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6979964" y="3730631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6" name="사각형: 둥근 모서리 55"/>
          <p:cNvSpPr/>
          <p:nvPr/>
        </p:nvSpPr>
        <p:spPr>
          <a:xfrm>
            <a:off x="6097455" y="4502232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6979964" y="4539300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8" name="사각형: 둥근 모서리 57"/>
          <p:cNvSpPr/>
          <p:nvPr/>
        </p:nvSpPr>
        <p:spPr>
          <a:xfrm>
            <a:off x="6097455" y="4881085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</a:p>
        </p:txBody>
      </p:sp>
      <p:sp>
        <p:nvSpPr>
          <p:cNvPr id="59" name="사각형: 둥근 모서리 58"/>
          <p:cNvSpPr/>
          <p:nvPr/>
        </p:nvSpPr>
        <p:spPr>
          <a:xfrm>
            <a:off x="6979964" y="4918153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0" name="사각형: 둥근 모서리 59"/>
          <p:cNvSpPr/>
          <p:nvPr/>
        </p:nvSpPr>
        <p:spPr>
          <a:xfrm>
            <a:off x="6097455" y="5264990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6979964" y="5302058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2" name="사각형: 둥근 모서리 61"/>
          <p:cNvSpPr/>
          <p:nvPr/>
        </p:nvSpPr>
        <p:spPr>
          <a:xfrm>
            <a:off x="6097455" y="5658889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#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3" name="사각형: 둥근 모서리 62"/>
          <p:cNvSpPr/>
          <p:nvPr/>
        </p:nvSpPr>
        <p:spPr>
          <a:xfrm>
            <a:off x="6979964" y="5695957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2709038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</a:p>
        </p:txBody>
      </p:sp>
      <p:sp>
        <p:nvSpPr>
          <p:cNvPr id="64" name="사각형: 둥근 모서리 63"/>
          <p:cNvSpPr/>
          <p:nvPr/>
        </p:nvSpPr>
        <p:spPr>
          <a:xfrm>
            <a:off x="3431434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4118223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#</a:t>
            </a:r>
            <a:endParaRPr lang="ko-KR" altLang="en-US" sz="12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검색화면 구성</a:t>
            </a:r>
          </a:p>
        </p:txBody>
      </p:sp>
    </p:spTree>
    <p:extLst>
      <p:ext uri="{BB962C8B-B14F-4D97-AF65-F5344CB8AC3E}">
        <p14:creationId xmlns:p14="http://schemas.microsoft.com/office/powerpoint/2010/main" val="258999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2268" r="25154"/>
          <a:stretch/>
        </p:blipFill>
        <p:spPr>
          <a:xfrm>
            <a:off x="3865801" y="1690689"/>
            <a:ext cx="3893270" cy="3161362"/>
          </a:xfrm>
          <a:prstGeom prst="rect">
            <a:avLst/>
          </a:prstGeom>
        </p:spPr>
      </p:pic>
      <p:sp>
        <p:nvSpPr>
          <p:cNvPr id="19" name="사각형: 둥근 모서리 18"/>
          <p:cNvSpPr/>
          <p:nvPr/>
        </p:nvSpPr>
        <p:spPr>
          <a:xfrm>
            <a:off x="716438" y="3769449"/>
            <a:ext cx="1564849" cy="622170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6377" y="4852051"/>
            <a:ext cx="431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시작화면으로 가입 버튼을 통해 가입할 수 있고 확인 버튼으로 로그인할 수 있습니다</a:t>
            </a:r>
          </a:p>
        </p:txBody>
      </p:sp>
      <p:sp>
        <p:nvSpPr>
          <p:cNvPr id="3" name="타원 2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8443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803066" y="2557235"/>
            <a:ext cx="1564849" cy="927109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734" y="5870593"/>
            <a:ext cx="474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메인화면으로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자신이 작성한 글을 확인할 수 있고 수정 버튼과 삭제 버튼을 통해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99" y="1737679"/>
            <a:ext cx="4722213" cy="408592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E68A7B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32330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716438" y="4714214"/>
            <a:ext cx="1564849" cy="927109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4247" y="6329482"/>
            <a:ext cx="474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작성화면으로 새로운 글을 작성할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37" y="1651568"/>
            <a:ext cx="5158688" cy="461809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29856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716438" y="3462931"/>
            <a:ext cx="1564849" cy="348674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0874" y="5987833"/>
            <a:ext cx="500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검색화면으로 해시태그를 이용해 검색할 수 있습니다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89" y="1671912"/>
            <a:ext cx="4188627" cy="4066674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159514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6649883" y="2802818"/>
            <a:ext cx="1583703" cy="1545996"/>
          </a:xfrm>
          <a:prstGeom prst="roundRect">
            <a:avLst/>
          </a:prstGeom>
          <a:solidFill>
            <a:srgbClr val="E68A7B"/>
          </a:solidFill>
          <a:ln>
            <a:solidFill>
              <a:srgbClr val="D9B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1216059" y="2948363"/>
            <a:ext cx="1305612" cy="1175519"/>
          </a:xfrm>
          <a:prstGeom prst="round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3076709" y="2121551"/>
            <a:ext cx="2988297" cy="2366128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367" y="2948363"/>
            <a:ext cx="1284733" cy="1284733"/>
          </a:xfrm>
          <a:prstGeom prst="rect">
            <a:avLst/>
          </a:prstGeom>
        </p:spPr>
      </p:pic>
      <p:pic>
        <p:nvPicPr>
          <p:cNvPr id="6" name="그래픽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0314" y="3320051"/>
            <a:ext cx="803831" cy="803831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5808" y="3137359"/>
            <a:ext cx="850182" cy="850182"/>
          </a:xfrm>
          <a:prstGeom prst="rect">
            <a:avLst/>
          </a:prstGeom>
        </p:spPr>
      </p:pic>
      <p:pic>
        <p:nvPicPr>
          <p:cNvPr id="10" name="그래픽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8921" y="3264189"/>
            <a:ext cx="859693" cy="859693"/>
          </a:xfrm>
          <a:prstGeom prst="rect">
            <a:avLst/>
          </a:prstGeom>
        </p:spPr>
      </p:pic>
      <p:pic>
        <p:nvPicPr>
          <p:cNvPr id="13" name="그래픽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1402" y="2305946"/>
            <a:ext cx="738912" cy="7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3382" y="4658784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메모 작성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EDITOR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670" y="4658784"/>
            <a:ext cx="440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이미지 저장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 불러오기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DATABASE</a:t>
            </a: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STORAGE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0576" y="4658784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반응형 웹페이지구성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라이브러리 구성</a:t>
            </a:r>
          </a:p>
        </p:txBody>
      </p:sp>
    </p:spTree>
    <p:extLst>
      <p:ext uri="{BB962C8B-B14F-4D97-AF65-F5344CB8AC3E}">
        <p14:creationId xmlns:p14="http://schemas.microsoft.com/office/powerpoint/2010/main" val="16063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0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378</Words>
  <Application>Microsoft Office PowerPoint</Application>
  <PresentationFormat>화면 슬라이드 쇼(4:3)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12롯데마트드림Bold</vt:lpstr>
      <vt:lpstr>Calibri</vt:lpstr>
      <vt:lpstr>Arial</vt:lpstr>
      <vt:lpstr>맑은 고딕</vt:lpstr>
      <vt:lpstr>12롯데마트드림Light</vt:lpstr>
      <vt:lpstr>a가을소풍B</vt:lpstr>
      <vt:lpstr>Calibri Light</vt:lpstr>
      <vt:lpstr>Office 테마</vt:lpstr>
      <vt:lpstr>웹프로그래밍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CK editor 라이브러리 CK editor에서 값 가져오기</vt:lpstr>
      <vt:lpstr>CK editor 라이브러리 CK editor로 값 가져오기</vt:lpstr>
      <vt:lpstr>목차</vt:lpstr>
      <vt:lpstr>Firebase활용 Firebase활용한 로그인 구현</vt:lpstr>
      <vt:lpstr>Firebase활용 Firebase활용한 데이터베이스 저장</vt:lpstr>
      <vt:lpstr>Firebase활용 Firebase활용한 데이터베이스 저장</vt:lpstr>
      <vt:lpstr>Firebase활용 Firebase활용한 데이터베이스 불러오기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LeeSooBin</dc:creator>
  <cp:lastModifiedBy>LeeSooBin</cp:lastModifiedBy>
  <cp:revision>75</cp:revision>
  <dcterms:created xsi:type="dcterms:W3CDTF">2017-05-12T11:14:47Z</dcterms:created>
  <dcterms:modified xsi:type="dcterms:W3CDTF">2017-06-09T11:38:36Z</dcterms:modified>
</cp:coreProperties>
</file>