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F489-ADFB-40CF-A762-7FF9DE5E48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645C4D-8763-4581-8AB6-413B73E55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9017FF-AEFE-4E50-B8B4-A56D18779121}"/>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4C037B7A-B79A-42EE-BE86-7ACC650A1B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BAC9F-4CAF-4888-905E-B88964EEA4B2}"/>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70603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AC109-9E06-4A4D-83B7-A1C9759D0E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F4906A-E320-4C6E-A26B-A3D29BAE3D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4957B9-EED9-4AC7-998D-72BC3F75D262}"/>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B56A4DA5-50E2-43FC-8BAD-2D649E2E5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A3877E-F438-4E07-9815-F0775A19D8A0}"/>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10371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B2AF00-E13F-4F5C-81D1-F9CF3EE91C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97F3A-8FE7-45D9-9655-75CA019329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BA8970-F75C-492F-9ABC-085C5FBEC2EC}"/>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7C8AB74F-815F-4403-8D7E-8D6CA011B1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B909D4-377A-49B0-AE99-A95274BF7E18}"/>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239809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85ED-CE23-4787-8753-E45F4F95EB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B2B8C7-EF45-4E7B-A986-E1533A38C4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BB167A-AB61-4B20-89DA-9B55631B3444}"/>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94FD9E3F-03FA-4494-9630-BCDDAD4CD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E668B-5658-4CC9-B413-852AAA406185}"/>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294093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B3C29-C3D4-4062-B53E-AE9D5CB619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607B83-CF42-412D-BECC-0E8ECB0CD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4A7B79-06EB-4748-8DCD-EFDB1EFFFF69}"/>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C0693BC7-F8F0-4A4E-B817-635634C0A8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81F734-349F-4431-840A-1087B65151A1}"/>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303689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7C42A-8B37-4242-9FE7-59B8A12595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B8D059-C39F-4323-8D2A-2632F03B1A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7C3F8C-E121-4F5C-B682-9964259571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9F38A9-F57B-4C04-8A25-FFE7E35A1DE0}"/>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6A25F412-63A1-495D-82F9-91171B4E03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F1E05D-1331-4D49-807A-61FFE23C8360}"/>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7415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5BA3D-B457-4CF1-BC07-506E7802F5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129C44-E303-461F-A044-064B02F8C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E2A7F6-55EA-4165-B25B-57DABB00C1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5112820-5671-4B0A-94BE-3D5F5CD5D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1E614A-A2DD-43C3-B49D-F69D51E9FC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ADD1FA-7143-48F1-BB86-B9B16A8ECB00}"/>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id="{7028C8B8-BD8A-4094-9746-ADC443B628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9DFC8B-9564-4400-BE3C-3D0C25CBD8E6}"/>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186305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C6C80-75E2-4733-862C-E1E432BC39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461E8B-9010-4A95-AE78-6EA8C0C5EE67}"/>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id="{272DC26F-05B4-4128-B852-C635328670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577C2A-38CC-4429-9AB8-FAEDAE30FF5A}"/>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70227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92A9CC-13F4-4112-9689-F3D79E7BA5AA}"/>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id="{8E53B469-3A7D-4B80-99AA-381E409200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A8B82E-6BE0-4AA2-86A1-4A6CCA372089}"/>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16892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B8109-0667-4685-96A4-E48A0DA16A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AE76C9-22DD-4E5C-8021-B7665F92E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CCF6A3-3799-4909-8BCD-9306F96C9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032562-9F0E-49BE-B60F-A096A58A0DF2}"/>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AA182EEA-16C1-4EAA-950A-98506EA225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FE70CA-7D08-4550-989F-6D3BD0E8EF58}"/>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351876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91254-8F58-4B80-97B7-9B16A7CDF1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C74C31-086E-4DEB-9401-2F6F8D7B0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B2AE50-50EB-448C-839D-7B14AE182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8D0306-FE12-402E-99DA-D393DD0022DA}"/>
              </a:ext>
            </a:extLst>
          </p:cNvPr>
          <p:cNvSpPr>
            <a:spLocks noGrp="1"/>
          </p:cNvSpPr>
          <p:nvPr>
            <p:ph type="dt" sz="half" idx="10"/>
          </p:nvPr>
        </p:nvSpPr>
        <p:spPr/>
        <p:txBody>
          <a:bodyPr/>
          <a:lstStyle/>
          <a:p>
            <a:fld id="{2C0D575D-5D49-4B4E-9908-0CC2C3150837}"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958B3AAA-10BF-43BF-A74E-AFBFC4AD69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E14129-17EF-4A03-B7EC-3CD785983EE8}"/>
              </a:ext>
            </a:extLst>
          </p:cNvPr>
          <p:cNvSpPr>
            <a:spLocks noGrp="1"/>
          </p:cNvSpPr>
          <p:nvPr>
            <p:ph type="sldNum" sz="quarter" idx="12"/>
          </p:nvPr>
        </p:nvSpPr>
        <p:spPr/>
        <p:txBody>
          <a:body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146964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2A683F-D714-407C-AAD0-2599684B6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7277F7-2632-4479-8C0B-EA7D84268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415D43-7983-414B-BEEE-3B9566AE6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D575D-5D49-4B4E-9908-0CC2C3150837}"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9A4DA94A-3AE5-4550-BE55-8D6E90F3D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10C386-9C01-44D4-91DC-9B0478031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67959-3220-4F61-BCBA-684A88C5E5DA}" type="slidenum">
              <a:rPr lang="zh-CN" altLang="en-US" smtClean="0"/>
              <a:t>‹#›</a:t>
            </a:fld>
            <a:endParaRPr lang="zh-CN" altLang="en-US"/>
          </a:p>
        </p:txBody>
      </p:sp>
    </p:spTree>
    <p:extLst>
      <p:ext uri="{BB962C8B-B14F-4D97-AF65-F5344CB8AC3E}">
        <p14:creationId xmlns:p14="http://schemas.microsoft.com/office/powerpoint/2010/main" val="20188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524D2-D01A-4665-A143-4C579282C3D3}"/>
              </a:ext>
            </a:extLst>
          </p:cNvPr>
          <p:cNvSpPr>
            <a:spLocks noGrp="1"/>
          </p:cNvSpPr>
          <p:nvPr>
            <p:ph type="ctrTitle"/>
          </p:nvPr>
        </p:nvSpPr>
        <p:spPr/>
        <p:txBody>
          <a:bodyPr/>
          <a:lstStyle/>
          <a:p>
            <a:r>
              <a:rPr lang="zh-CN" altLang="en-US" dirty="0"/>
              <a:t>基于弱标签信息的深度学习情感分类</a:t>
            </a:r>
          </a:p>
        </p:txBody>
      </p:sp>
      <p:sp>
        <p:nvSpPr>
          <p:cNvPr id="3" name="副标题 2">
            <a:extLst>
              <a:ext uri="{FF2B5EF4-FFF2-40B4-BE49-F238E27FC236}">
                <a16:creationId xmlns:a16="http://schemas.microsoft.com/office/drawing/2014/main" id="{ED33BD1B-2FFC-45E9-9CC6-4BBD14BE6FE3}"/>
              </a:ext>
            </a:extLst>
          </p:cNvPr>
          <p:cNvSpPr>
            <a:spLocks noGrp="1"/>
          </p:cNvSpPr>
          <p:nvPr>
            <p:ph type="subTitle" idx="1"/>
          </p:nvPr>
        </p:nvSpPr>
        <p:spPr/>
        <p:txBody>
          <a:bodyPr/>
          <a:lstStyle/>
          <a:p>
            <a:r>
              <a:rPr lang="en-US" altLang="zh-CN" dirty="0"/>
              <a:t>By </a:t>
            </a:r>
            <a:r>
              <a:rPr lang="zh-CN" altLang="en-US" dirty="0"/>
              <a:t>林鑫 苏炜斌</a:t>
            </a:r>
          </a:p>
        </p:txBody>
      </p:sp>
    </p:spTree>
    <p:extLst>
      <p:ext uri="{BB962C8B-B14F-4D97-AF65-F5344CB8AC3E}">
        <p14:creationId xmlns:p14="http://schemas.microsoft.com/office/powerpoint/2010/main" val="92684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302AD-2610-40FA-8BC9-AE25AE40DCF4}"/>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D7797600-0364-4D7A-92FA-B191867D2ADC}"/>
              </a:ext>
            </a:extLst>
          </p:cNvPr>
          <p:cNvSpPr>
            <a:spLocks noGrp="1"/>
          </p:cNvSpPr>
          <p:nvPr>
            <p:ph idx="1"/>
          </p:nvPr>
        </p:nvSpPr>
        <p:spPr/>
        <p:txBody>
          <a:bodyPr/>
          <a:lstStyle/>
          <a:p>
            <a:r>
              <a:rPr lang="zh-CN" altLang="en-US" dirty="0"/>
              <a:t>互联网的发展为用户提供了一个自由发布在线评论的平台。在线评 论包括产品评论，电影评论和服务评论等。这些评论包含人们想要表达的情感信息。评论中的情感信息可以帮助公司改善产品，帮助政府监控公众舆论并为其他用户提供参考。</a:t>
            </a:r>
            <a:endParaRPr lang="en-US" altLang="zh-CN" dirty="0"/>
          </a:p>
          <a:p>
            <a:r>
              <a:rPr lang="zh-CN" altLang="en-US" dirty="0"/>
              <a:t>从评论文本中挖掘情感信息需要情感分析技术，而情感分析技术的基本任务之一就是情感分类。自动区分文本的情感倾向的过程是情感分类。 </a:t>
            </a:r>
          </a:p>
        </p:txBody>
      </p:sp>
    </p:spTree>
    <p:extLst>
      <p:ext uri="{BB962C8B-B14F-4D97-AF65-F5344CB8AC3E}">
        <p14:creationId xmlns:p14="http://schemas.microsoft.com/office/powerpoint/2010/main" val="36633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1B9F37-4652-4EA9-9D48-F68D257FEC3E}"/>
              </a:ext>
            </a:extLst>
          </p:cNvPr>
          <p:cNvSpPr>
            <a:spLocks noGrp="1"/>
          </p:cNvSpPr>
          <p:nvPr>
            <p:ph idx="1"/>
          </p:nvPr>
        </p:nvSpPr>
        <p:spPr>
          <a:xfrm>
            <a:off x="697584" y="509047"/>
            <a:ext cx="10656216" cy="5667916"/>
          </a:xfrm>
        </p:spPr>
        <p:txBody>
          <a:bodyPr/>
          <a:lstStyle/>
          <a:p>
            <a:r>
              <a:rPr lang="zh-CN" altLang="en-US" dirty="0"/>
              <a:t>  情感分类的目的是解决文本情感倾向自动判断的问题。在在线评论的情感分类任务中，传统的深度学习情感分类模型侧重于算法优化以提高模型的分类性能，但是当用于手动标记情感倾向的样本数据不足时，模型的分类性能将很差。</a:t>
            </a:r>
            <a:endParaRPr lang="en-US" altLang="zh-CN" dirty="0"/>
          </a:p>
          <a:p>
            <a:r>
              <a:rPr lang="zh-CN" altLang="en-US" dirty="0"/>
              <a:t>一方面，基于弱标签信息的深度学习情感分类模型将弱标签信息引入模型的训练过程中，以减少手动标签数据的使用。</a:t>
            </a:r>
            <a:endParaRPr lang="en-US" altLang="zh-CN" dirty="0"/>
          </a:p>
          <a:p>
            <a:r>
              <a:rPr lang="zh-CN" altLang="en-US" dirty="0"/>
              <a:t>另一方面，标记信息薄弱可以在一定程度上代表评论的情绪倾向，但同时也包含杂音，该模型减少了弱标签信息中 噪声的负面影响，从而提高了情感分类模型的分类性能。</a:t>
            </a:r>
            <a:endParaRPr lang="en-US" altLang="zh-CN" dirty="0"/>
          </a:p>
        </p:txBody>
      </p:sp>
    </p:spTree>
    <p:extLst>
      <p:ext uri="{BB962C8B-B14F-4D97-AF65-F5344CB8AC3E}">
        <p14:creationId xmlns:p14="http://schemas.microsoft.com/office/powerpoint/2010/main" val="386509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675BD-AE7C-4096-BB39-F03CB602D1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189395-666F-4AF0-8C35-DA907028DD3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306222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253</Words>
  <Application>Microsoft Office PowerPoint</Application>
  <PresentationFormat>宽屏</PresentationFormat>
  <Paragraphs>8</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基于弱标签信息的深度学习情感分类</vt:lpstr>
      <vt:lpstr>引言</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基于弱标签信息的深度学习情感分类</dc:title>
  <dc:creator>suudeer</dc:creator>
  <cp:lastModifiedBy>suudeer</cp:lastModifiedBy>
  <cp:revision>2</cp:revision>
  <dcterms:created xsi:type="dcterms:W3CDTF">2021-05-11T10:15:38Z</dcterms:created>
  <dcterms:modified xsi:type="dcterms:W3CDTF">2021-05-11T10:28:05Z</dcterms:modified>
</cp:coreProperties>
</file>