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430B-8FD5-4CC9-B7E8-E6BB087E7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F0709-B91B-41E2-8A35-1307262FF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A9DA8-E33C-487D-8C5E-FC002636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9E47-C775-48F5-834D-CDC88AD7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D48B-E3CE-4EFA-A431-5A68079E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635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60BC-6EFF-466D-BCC8-EE82FC3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23634-6544-4666-9D2B-D34233F7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5CC8-5EDA-4498-866B-71E2216C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F9F6-A78B-43AD-B7F3-4AC86F94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76B8-0B6F-4325-B968-A21136D9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3101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C2F65-ACD7-4CD5-9E72-D89FDBD9B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E9D35-1C84-4606-A335-9340C2237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0C0E-177D-493E-B18D-DB79B275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15B1D-3756-43E7-9EFF-A9E03E91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C3569-CE84-4D99-90F5-105BE2CF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53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6341-52D8-4B12-A5F7-5BAEFBAD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2482-5162-4A48-A755-CA2636C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74D1-AAC4-4E16-8018-26FCA25B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4422-FB14-4348-A30E-96E7E2EB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6A17-3566-4B96-831D-6EF583C4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0748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1B00-680B-405F-B06F-11D44182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DB208-D2F1-4A66-B39B-8EEEFDFB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E5E06-B18C-4047-A036-C3EF4827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D751-14E6-4257-A023-AFFBD186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79E6-7E30-48AC-9B3A-B4FBCA61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506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E1CA-D31E-4FE6-92CD-10B3B8A4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633F-7328-4963-9EF1-4DC0DD392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03435-B6AE-4322-9C16-8E01773BD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8F9AF-7290-4F04-8532-042A8452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72D8-B096-465E-B52E-85EECF26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9EE8-889E-4B01-A4D3-AD85C8BC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5440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C435-8754-4229-B428-F05BAB5C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7DE2-0D3E-4BF5-9E89-166D0E56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E770E-7B17-4623-B6AD-AEFC73FF8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D33DD-6669-4AE5-B58B-E5931AC98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27367-B2C3-47E6-81D4-220036C23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47B3-C7CB-4A47-A728-3BF2DEC7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DC6CA-0EEB-470B-964D-EF566477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1B862-0F70-420E-8806-0D9B06BA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2434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7F16-3625-4431-9883-DCA7B13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015B8-A10F-48D5-A0C1-FABD2E38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BEB84-11EA-43C0-B16F-D96D7078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D9E22-9E50-4B4F-96EF-3FC1156E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913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3F0F6-8E7E-4475-9CE5-BB0F1565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D77AF-F4CC-4EEE-9043-678E682E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D0B5A-734B-4C74-BC81-4049360B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993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C048-CBF1-4E48-8493-8167A580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BA2A-A5AC-41D6-A068-701B7DDD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5EB72-654D-4C32-AD58-8561BE485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DAE3-C844-4A2D-A003-4B923150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CF0C-BB34-4A32-BAEF-B33708E5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EE5C2-A02B-4208-8FA6-1CF1A793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183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B313-07E1-4A4E-9857-41ECFCAD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4DDDE-50E7-4976-8BC4-D194202C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91844-8E26-45A1-B2AD-F07FDBA76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835B-1097-4A24-9B7D-DAF4D08B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6A257-CA87-4C0D-ADDB-E2651AA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59BA3-8A46-4DF5-8E2F-B16765E8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0035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39C48-99F0-4148-9401-B58DD5E6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A553A-6FBE-4EA2-AAA8-D6698045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45BC-8661-442D-9242-FB6EEF0BB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DEF1-E969-4213-BD7C-3F3D89951D55}" type="datetimeFigureOut">
              <a:rPr lang="zh-HK" altLang="en-US" smtClean="0"/>
              <a:t>25/10/2020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3EE1-AF0D-4B0F-BDBF-FDD1E9A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07A2-0E20-4106-A477-5264D5B2D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3162-D653-4B02-8543-035DD0861C9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5458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FEC47FE-F411-4F87-88E4-58F8EDBD1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631" y="747714"/>
            <a:ext cx="1964816" cy="52395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8F5E8-1038-4604-84C4-DD414713F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altLang="zh-HK" sz="2000"/>
              <a:t>Stream Edm</a:t>
            </a:r>
          </a:p>
          <a:p>
            <a:pPr algn="l"/>
            <a:endParaRPr lang="zh-HK" altLang="en-US" sz="2000"/>
          </a:p>
        </p:txBody>
      </p:sp>
    </p:spTree>
    <p:extLst>
      <p:ext uri="{BB962C8B-B14F-4D97-AF65-F5344CB8AC3E}">
        <p14:creationId xmlns:p14="http://schemas.microsoft.com/office/powerpoint/2010/main" val="1266302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35DC2-EF45-4919-9C25-6A1F2FE3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65" y="616794"/>
            <a:ext cx="5239481" cy="472505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93050F-6FDB-4643-B2BD-49FBA775BA06}"/>
              </a:ext>
            </a:extLst>
          </p:cNvPr>
          <p:cNvCxnSpPr>
            <a:cxnSpLocks/>
          </p:cNvCxnSpPr>
          <p:nvPr/>
        </p:nvCxnSpPr>
        <p:spPr>
          <a:xfrm>
            <a:off x="3858252" y="1182848"/>
            <a:ext cx="722138" cy="1845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537411-622A-49EE-8FA3-2712946EF965}"/>
              </a:ext>
            </a:extLst>
          </p:cNvPr>
          <p:cNvSpPr txBox="1"/>
          <p:nvPr/>
        </p:nvSpPr>
        <p:spPr>
          <a:xfrm>
            <a:off x="2546483" y="998074"/>
            <a:ext cx="13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Stream logo</a:t>
            </a:r>
            <a:endParaRPr lang="zh-HK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1BC29D-B12A-4F2E-97E8-275C5D09639B}"/>
              </a:ext>
            </a:extLst>
          </p:cNvPr>
          <p:cNvCxnSpPr/>
          <p:nvPr/>
        </p:nvCxnSpPr>
        <p:spPr>
          <a:xfrm flipV="1">
            <a:off x="3605859" y="2046914"/>
            <a:ext cx="906011" cy="100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BF8C84-5380-4B5F-A713-4BA7ABEAE0EC}"/>
              </a:ext>
            </a:extLst>
          </p:cNvPr>
          <p:cNvSpPr txBox="1"/>
          <p:nvPr/>
        </p:nvSpPr>
        <p:spPr>
          <a:xfrm>
            <a:off x="805344" y="1933460"/>
            <a:ext cx="2692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  <a:p>
            <a:r>
              <a:rPr lang="en-US" altLang="zh-TW" dirty="0"/>
              <a:t>2 </a:t>
            </a:r>
            <a:r>
              <a:rPr lang="zh-TW" altLang="en-US" dirty="0"/>
              <a:t>款在您的願望清單中的遊戲正在特價，早買早好！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9714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E6D0E-6EF0-4D86-AA55-C8E504C6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61469"/>
            <a:ext cx="6268325" cy="65350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9D5084-11F8-4068-9F30-37BD0C9075D2}"/>
              </a:ext>
            </a:extLst>
          </p:cNvPr>
          <p:cNvCxnSpPr/>
          <p:nvPr/>
        </p:nvCxnSpPr>
        <p:spPr>
          <a:xfrm flipV="1">
            <a:off x="2172749" y="3758268"/>
            <a:ext cx="1367405" cy="159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6DE9C3-303B-41E2-B84D-A8DAE6270D49}"/>
              </a:ext>
            </a:extLst>
          </p:cNvPr>
          <p:cNvSpPr txBox="1"/>
          <p:nvPr/>
        </p:nvSpPr>
        <p:spPr>
          <a:xfrm>
            <a:off x="67113" y="4009938"/>
            <a:ext cx="269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特別促銷！</a:t>
            </a:r>
            <a:r>
              <a:rPr lang="en-US" altLang="zh-TW" sz="1200" dirty="0"/>
              <a:t>11 </a:t>
            </a:r>
            <a:r>
              <a:rPr lang="zh-TW" altLang="en-US" sz="1200" dirty="0"/>
              <a:t>月 </a:t>
            </a:r>
            <a:r>
              <a:rPr lang="en-US" altLang="zh-TW" sz="1200" dirty="0"/>
              <a:t>5 </a:t>
            </a:r>
            <a:r>
              <a:rPr lang="zh-TW" altLang="en-US" sz="1200" dirty="0"/>
              <a:t>日 </a:t>
            </a:r>
            <a:r>
              <a:rPr lang="en-US" altLang="zh-TW" sz="1200" dirty="0"/>
              <a:t>2:00pm -03 </a:t>
            </a:r>
            <a:r>
              <a:rPr lang="zh-TW" altLang="en-US" sz="1200" dirty="0"/>
              <a:t>截止</a:t>
            </a:r>
            <a:endParaRPr lang="zh-HK" alt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0C184A-D998-4BC1-8AF7-7CC536CE5C92}"/>
              </a:ext>
            </a:extLst>
          </p:cNvPr>
          <p:cNvCxnSpPr>
            <a:cxnSpLocks/>
          </p:cNvCxnSpPr>
          <p:nvPr/>
        </p:nvCxnSpPr>
        <p:spPr>
          <a:xfrm flipH="1">
            <a:off x="8447714" y="4148437"/>
            <a:ext cx="1191236" cy="272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217334-88E5-40B1-BB54-9DEB9BE6B6D5}"/>
              </a:ext>
            </a:extLst>
          </p:cNvPr>
          <p:cNvSpPr txBox="1"/>
          <p:nvPr/>
        </p:nvSpPr>
        <p:spPr>
          <a:xfrm>
            <a:off x="9339742" y="2578777"/>
            <a:ext cx="278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《</a:t>
            </a:r>
            <a:r>
              <a:rPr lang="en-US" altLang="zh-TW" sz="1200" dirty="0" err="1"/>
              <a:t>TrymenT</a:t>
            </a:r>
            <a:r>
              <a:rPr lang="en-US" altLang="zh-TW" sz="1200" dirty="0"/>
              <a:t>—</a:t>
            </a:r>
            <a:r>
              <a:rPr lang="zh-TW" altLang="en-US" sz="1200" dirty="0"/>
              <a:t>獻給渴望改變的你</a:t>
            </a:r>
            <a:r>
              <a:rPr lang="en-US" altLang="zh-TW" sz="1200" dirty="0"/>
              <a:t>—》</a:t>
            </a:r>
            <a:r>
              <a:rPr lang="zh-TW" altLang="en-US" sz="1200" dirty="0"/>
              <a:t>是由</a:t>
            </a:r>
            <a:r>
              <a:rPr lang="en-US" altLang="zh-TW" sz="1200" dirty="0"/>
              <a:t>2016</a:t>
            </a:r>
            <a:r>
              <a:rPr lang="zh-TW" altLang="en-US" sz="1200" dirty="0"/>
              <a:t>年被譽為業界年度黑馬，並榮獲了萌系遊戲大賞劇本金獎的作品</a:t>
            </a:r>
            <a:r>
              <a:rPr lang="en-US" altLang="zh-TW" sz="1200" dirty="0"/>
              <a:t>《</a:t>
            </a:r>
            <a:r>
              <a:rPr lang="en-US" altLang="zh-TW" sz="1200" dirty="0" err="1"/>
              <a:t>Re;LieF</a:t>
            </a:r>
            <a:r>
              <a:rPr lang="zh-TW" altLang="en-US" sz="1200" dirty="0"/>
              <a:t>～致親愛的你～</a:t>
            </a:r>
            <a:r>
              <a:rPr lang="en-US" altLang="zh-TW" sz="1200" dirty="0"/>
              <a:t>》</a:t>
            </a:r>
            <a:r>
              <a:rPr lang="zh-TW" altLang="en-US" sz="1200" dirty="0"/>
              <a:t>的原班人馬所打造的共享世界觀與遊戲角色，並以群像劇視角重新演繹的全新作品。本作擁有令人一見傾心的頂級場景繪畫，以及擁有餘音繞樑般魔力的優秀配樂。</a:t>
            </a:r>
            <a:endParaRPr lang="zh-HK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8732B4-18C6-4A10-8275-CB2E77A268C3}"/>
              </a:ext>
            </a:extLst>
          </p:cNvPr>
          <p:cNvSpPr txBox="1"/>
          <p:nvPr/>
        </p:nvSpPr>
        <p:spPr>
          <a:xfrm>
            <a:off x="9496338" y="5721292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檢視您的願望清單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A06DD8-0D8E-4BC6-9054-ACCD8FFE7F74}"/>
              </a:ext>
            </a:extLst>
          </p:cNvPr>
          <p:cNvCxnSpPr/>
          <p:nvPr/>
        </p:nvCxnSpPr>
        <p:spPr>
          <a:xfrm flipH="1">
            <a:off x="6828639" y="5718097"/>
            <a:ext cx="2511103" cy="99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F407A6-520A-4D37-B838-DC10C4C82710}"/>
              </a:ext>
            </a:extLst>
          </p:cNvPr>
          <p:cNvCxnSpPr/>
          <p:nvPr/>
        </p:nvCxnSpPr>
        <p:spPr>
          <a:xfrm flipV="1">
            <a:off x="2550253" y="5718097"/>
            <a:ext cx="2088859" cy="99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EF0CA5-1C34-465D-8289-06C6C0EFDC77}"/>
              </a:ext>
            </a:extLst>
          </p:cNvPr>
          <p:cNvSpPr txBox="1"/>
          <p:nvPr/>
        </p:nvSpPr>
        <p:spPr>
          <a:xfrm>
            <a:off x="1903922" y="56333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純色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7583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8EBACE-16A8-4569-A45E-17149B08E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" y="924962"/>
            <a:ext cx="6258798" cy="4772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413AA-8B83-4529-BF0E-985C1E68760A}"/>
              </a:ext>
            </a:extLst>
          </p:cNvPr>
          <p:cNvSpPr txBox="1"/>
          <p:nvPr/>
        </p:nvSpPr>
        <p:spPr>
          <a:xfrm>
            <a:off x="7012076" y="783771"/>
            <a:ext cx="444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價格與折扣隨時有可能變動，詳情請見 </a:t>
            </a:r>
            <a:r>
              <a:rPr lang="en-US" altLang="zh-TW" dirty="0"/>
              <a:t>Steam </a:t>
            </a:r>
            <a:r>
              <a:rPr lang="zh-TW" altLang="en-US" dirty="0"/>
              <a:t>商店。</a:t>
            </a:r>
          </a:p>
          <a:p>
            <a:r>
              <a:rPr lang="zh-TW" altLang="en-US" dirty="0"/>
              <a:t>我們會向您發送此封電子郵件，是因為您將上述產品加入了您的 </a:t>
            </a:r>
            <a:r>
              <a:rPr lang="en-US" altLang="zh-TW" dirty="0"/>
              <a:t>Steam </a:t>
            </a:r>
            <a:r>
              <a:rPr lang="zh-TW" altLang="en-US" dirty="0"/>
              <a:t>願望清單。</a:t>
            </a:r>
            <a:endParaRPr lang="zh-HK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6FF30-8B3F-4323-8EE7-7A36B51A8ACE}"/>
              </a:ext>
            </a:extLst>
          </p:cNvPr>
          <p:cNvSpPr txBox="1"/>
          <p:nvPr/>
        </p:nvSpPr>
        <p:spPr>
          <a:xfrm>
            <a:off x="6997351" y="2612571"/>
            <a:ext cx="4731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	</a:t>
            </a:r>
          </a:p>
          <a:p>
            <a:r>
              <a:rPr lang="zh-TW" altLang="en-US" dirty="0"/>
              <a:t>電子郵件偏好設定</a:t>
            </a:r>
          </a:p>
          <a:p>
            <a:r>
              <a:rPr lang="zh-TW" altLang="en-US" dirty="0"/>
              <a:t>設定您的通訊偏好設定，好讓我們發送重要的電子郵件給您。</a:t>
            </a:r>
          </a:p>
          <a:p>
            <a:r>
              <a:rPr lang="zh-TW" altLang="en-US" dirty="0"/>
              <a:t>取消訂閱 </a:t>
            </a:r>
            <a:r>
              <a:rPr lang="en-US" altLang="zh-TW" dirty="0"/>
              <a:t>| </a:t>
            </a:r>
            <a:r>
              <a:rPr lang="zh-TW" altLang="en-US" dirty="0"/>
              <a:t>更新我的偏好設定</a:t>
            </a:r>
            <a:endParaRPr lang="zh-HK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D1A6A-C9D0-43FB-9840-9E2CD411C759}"/>
              </a:ext>
            </a:extLst>
          </p:cNvPr>
          <p:cNvSpPr txBox="1"/>
          <p:nvPr/>
        </p:nvSpPr>
        <p:spPr>
          <a:xfrm>
            <a:off x="6997351" y="4178712"/>
            <a:ext cx="4398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© Valve Corporation PO Box 1688 Bellevue, WA 98009.</a:t>
            </a:r>
          </a:p>
          <a:p>
            <a:r>
              <a:rPr lang="zh-HK" altLang="en-US" dirty="0"/>
              <a:t>版權所有。所有商標皆為個別所有權人在美國與其它國家（地區）之財產。</a:t>
            </a:r>
            <a:endParaRPr lang="en-US" altLang="zh-HK" dirty="0"/>
          </a:p>
          <a:p>
            <a:r>
              <a:rPr lang="zh-HK" altLang="en-US" dirty="0"/>
              <a:t> </a:t>
            </a:r>
            <a:endParaRPr lang="en-US" altLang="zh-HK" dirty="0"/>
          </a:p>
          <a:p>
            <a:r>
              <a:rPr lang="zh-HK" altLang="en-US" dirty="0"/>
              <a:t>在 </a:t>
            </a:r>
            <a:r>
              <a:rPr lang="en-US" altLang="zh-HK" dirty="0"/>
              <a:t>Twitter </a:t>
            </a:r>
            <a:r>
              <a:rPr lang="zh-HK" altLang="en-US" dirty="0"/>
              <a:t>上跟隨我們</a:t>
            </a:r>
          </a:p>
        </p:txBody>
      </p:sp>
    </p:spTree>
    <p:extLst>
      <p:ext uri="{BB962C8B-B14F-4D97-AF65-F5344CB8AC3E}">
        <p14:creationId xmlns:p14="http://schemas.microsoft.com/office/powerpoint/2010/main" val="290251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Tak Lam</dc:creator>
  <cp:lastModifiedBy>MA Tak Lam</cp:lastModifiedBy>
  <cp:revision>1</cp:revision>
  <dcterms:created xsi:type="dcterms:W3CDTF">2020-10-25T12:30:47Z</dcterms:created>
  <dcterms:modified xsi:type="dcterms:W3CDTF">2020-10-25T12:31:16Z</dcterms:modified>
</cp:coreProperties>
</file>