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5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252000"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i-FI" dirty="0"/>
              <a:t>tekstin perustyylejä</a:t>
            </a:r>
          </a:p>
          <a:p>
            <a:pPr lvl="1"/>
            <a:r>
              <a:rPr lang="fi-FI" dirty="0" err="1"/>
              <a:t>toinenMuokkaa</a:t>
            </a:r>
            <a:r>
              <a:rPr lang="fi-FI" dirty="0"/>
              <a:t>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suun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E076D5-15B7-4046-9680-21DB332AB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JunaReitti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09DBEE48-C86E-41DF-BC20-AE0CE4680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Suunta</a:t>
            </a:r>
          </a:p>
          <a:p>
            <a:r>
              <a:rPr lang="fi-FI" dirty="0"/>
              <a:t>3.5.2018</a:t>
            </a:r>
          </a:p>
        </p:txBody>
      </p:sp>
    </p:spTree>
    <p:extLst>
      <p:ext uri="{BB962C8B-B14F-4D97-AF65-F5344CB8AC3E}">
        <p14:creationId xmlns:p14="http://schemas.microsoft.com/office/powerpoint/2010/main" val="122756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68B4-A4CB-4EF0-A82C-683C3A41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Suunnitelma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6C31A-F56E-438A-A993-8DCF0B570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minimivaatimukset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857C2-020A-48BC-8EF0-26E42DF261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fi-FI" dirty="0"/>
              <a:t> Asemien haku Liikenneviraston rajapinnasta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i-FI" dirty="0"/>
              <a:t> Aikatauluhaku rajapinnasta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i-FI" dirty="0"/>
              <a:t> Tietojen esitys taulukossa</a:t>
            </a:r>
          </a:p>
          <a:p>
            <a:pPr>
              <a:buFont typeface="Wingdings" panose="05000000000000000000" pitchFamily="2" charset="2"/>
              <a:buChar char="ü"/>
            </a:pPr>
            <a:endParaRPr lang="fi-F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A7F29-44D2-41FC-9D1D-B31C13950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Toivelista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AE70D-03BB-4FD9-94F4-A7D4F5197EA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fi-FI" dirty="0"/>
              <a:t> Aikataulumuutosten esitys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i-FI" dirty="0"/>
              <a:t> Sovellus ehdottaa asema-kenttiin asemia (autocomplete)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i-FI" dirty="0"/>
              <a:t> Lähimmän aseman haku GPS-paikannuksella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i-FI" dirty="0"/>
              <a:t> Omien reittien tallentaminen</a:t>
            </a:r>
          </a:p>
        </p:txBody>
      </p:sp>
    </p:spTree>
    <p:extLst>
      <p:ext uri="{BB962C8B-B14F-4D97-AF65-F5344CB8AC3E}">
        <p14:creationId xmlns:p14="http://schemas.microsoft.com/office/powerpoint/2010/main" val="66652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188-D805-4295-AAE2-3C6E1011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Työvaiheet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03B0F-B9D2-4EF3-AFBB-D36EDE597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suunnittelu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2CB90-AB65-4805-8399-DB3AF7D65B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MVP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Toivelista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Työkalut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69EAA-50FE-44D7-BF4A-725177745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Projektin</a:t>
            </a:r>
            <a:r>
              <a:rPr lang="en-GB" dirty="0"/>
              <a:t> </a:t>
            </a:r>
            <a:r>
              <a:rPr lang="en-GB" dirty="0" err="1"/>
              <a:t>toteutus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7BF08-532A-445E-890C-2D3CBE2616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Tehtävien</a:t>
            </a:r>
            <a:r>
              <a:rPr lang="en-GB" dirty="0"/>
              <a:t> </a:t>
            </a:r>
            <a:r>
              <a:rPr lang="en-GB" dirty="0" err="1"/>
              <a:t>paloittelu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Minimivaatimusten</a:t>
            </a:r>
            <a:r>
              <a:rPr lang="en-GB" dirty="0"/>
              <a:t> </a:t>
            </a:r>
            <a:r>
              <a:rPr lang="en-GB" dirty="0" err="1"/>
              <a:t>toteutus</a:t>
            </a:r>
            <a:r>
              <a:rPr lang="en-GB" dirty="0"/>
              <a:t> </a:t>
            </a:r>
            <a:r>
              <a:rPr lang="en-GB" dirty="0" err="1"/>
              <a:t>ensin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Git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Branchit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Palaverit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Testaus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73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EA1B-078C-430D-844A-B0FBB7B6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Haasteet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AF9E2-E5D5-43FC-99C4-37653554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Kehärata</a:t>
            </a:r>
            <a:endParaRPr lang="en-GB" dirty="0"/>
          </a:p>
          <a:p>
            <a:pPr lvl="1"/>
            <a:r>
              <a:rPr lang="en-GB" dirty="0" err="1"/>
              <a:t>Matka-aikojen</a:t>
            </a:r>
            <a:r>
              <a:rPr lang="en-GB" dirty="0"/>
              <a:t> </a:t>
            </a:r>
            <a:r>
              <a:rPr lang="en-GB" dirty="0" err="1"/>
              <a:t>rationaalisuus</a:t>
            </a:r>
            <a:endParaRPr lang="en-GB" dirty="0"/>
          </a:p>
          <a:p>
            <a:pPr lvl="1"/>
            <a:r>
              <a:rPr lang="en-GB" dirty="0" err="1"/>
              <a:t>Myöhästyneiden</a:t>
            </a:r>
            <a:r>
              <a:rPr lang="en-GB" dirty="0"/>
              <a:t> </a:t>
            </a:r>
            <a:r>
              <a:rPr lang="en-GB" dirty="0" err="1"/>
              <a:t>tiedot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Paikannus</a:t>
            </a:r>
            <a:endParaRPr lang="en-GB" dirty="0"/>
          </a:p>
          <a:p>
            <a:pPr lvl="1"/>
            <a:r>
              <a:rPr lang="en-GB" dirty="0" err="1"/>
              <a:t>Erot</a:t>
            </a:r>
            <a:r>
              <a:rPr lang="en-GB" dirty="0"/>
              <a:t> </a:t>
            </a:r>
            <a:r>
              <a:rPr lang="en-GB" dirty="0" err="1"/>
              <a:t>puhelinmallien</a:t>
            </a:r>
            <a:r>
              <a:rPr lang="en-GB" dirty="0"/>
              <a:t> </a:t>
            </a:r>
            <a:r>
              <a:rPr lang="en-GB" dirty="0" err="1"/>
              <a:t>yhteensopivuudessa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 err="1"/>
              <a:t>Yhteensopivuus</a:t>
            </a:r>
            <a:endParaRPr lang="en-GB" dirty="0"/>
          </a:p>
          <a:p>
            <a:pPr lvl="1"/>
            <a:r>
              <a:rPr lang="en-GB" dirty="0"/>
              <a:t>Android, iOS</a:t>
            </a:r>
          </a:p>
        </p:txBody>
      </p:sp>
    </p:spTree>
    <p:extLst>
      <p:ext uri="{BB962C8B-B14F-4D97-AF65-F5344CB8AC3E}">
        <p14:creationId xmlns:p14="http://schemas.microsoft.com/office/powerpoint/2010/main" val="351594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E69AE6D-7CFD-479A-B55D-4203BF93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Kiitos!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A326FAC-010A-4C65-9D0B-4D7BD24AF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fi-FI" dirty="0"/>
              <a:t>Lähdekoodi gitistä: </a:t>
            </a:r>
            <a:r>
              <a:rPr lang="fi-FI" dirty="0">
                <a:hlinkClick r:id="rId2"/>
              </a:rPr>
              <a:t>http://github.com/suunta</a:t>
            </a:r>
            <a:br>
              <a:rPr lang="fi-FI" dirty="0"/>
            </a:br>
            <a:endParaRPr lang="fi-FI" dirty="0"/>
          </a:p>
          <a:p>
            <a:pPr marL="457200" indent="-457200"/>
            <a:r>
              <a:rPr lang="fi-FI" dirty="0"/>
              <a:t>Kysymyksiä, ehdotuksia?</a:t>
            </a:r>
          </a:p>
          <a:p>
            <a:pPr marL="457200" indent="-45720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72747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</TotalTime>
  <Words>79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Retro</vt:lpstr>
      <vt:lpstr>JunaReitti</vt:lpstr>
      <vt:lpstr>Suunnitelma</vt:lpstr>
      <vt:lpstr>Työvaiheet</vt:lpstr>
      <vt:lpstr>Haasteet</vt:lpstr>
      <vt:lpstr>Kiitos!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JunaReitti</dc:title>
  <dc:creator>Järvinen Mikko</dc:creator>
  <cp:lastModifiedBy>Karlsson Marion</cp:lastModifiedBy>
  <cp:revision>18</cp:revision>
  <dcterms:created xsi:type="dcterms:W3CDTF">2018-03-06T11:10:26Z</dcterms:created>
  <dcterms:modified xsi:type="dcterms:W3CDTF">2018-05-03T07:30:13Z</dcterms:modified>
</cp:coreProperties>
</file>