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ärvinen Mikko" userId="2adc4ef6-d3d8-4745-9e48-86154855930c" providerId="ADAL" clId="{91CA1231-4181-4E59-A53F-776640F7A3CE}"/>
    <pc:docChg chg="undo addSld modSld">
      <pc:chgData name="Järvinen Mikko" userId="2adc4ef6-d3d8-4745-9e48-86154855930c" providerId="ADAL" clId="{91CA1231-4181-4E59-A53F-776640F7A3CE}" dt="2018-03-06T12:47:20.906" v="158" actId="20577"/>
      <pc:docMkLst>
        <pc:docMk/>
      </pc:docMkLst>
      <pc:sldChg chg="modSp add">
        <pc:chgData name="Järvinen Mikko" userId="2adc4ef6-d3d8-4745-9e48-86154855930c" providerId="ADAL" clId="{91CA1231-4181-4E59-A53F-776640F7A3CE}" dt="2018-03-06T12:47:20.906" v="158" actId="20577"/>
        <pc:sldMkLst>
          <pc:docMk/>
          <pc:sldMk cId="347274790" sldId="260"/>
        </pc:sldMkLst>
        <pc:spChg chg="mod">
          <ac:chgData name="Järvinen Mikko" userId="2adc4ef6-d3d8-4745-9e48-86154855930c" providerId="ADAL" clId="{91CA1231-4181-4E59-A53F-776640F7A3CE}" dt="2018-03-06T12:38:29.593" v="24" actId="20577"/>
          <ac:spMkLst>
            <pc:docMk/>
            <pc:sldMk cId="347274790" sldId="260"/>
            <ac:spMk id="2" creationId="{4E69AE6D-7CFD-479A-B55D-4203BF930389}"/>
          </ac:spMkLst>
        </pc:spChg>
        <pc:spChg chg="mod">
          <ac:chgData name="Järvinen Mikko" userId="2adc4ef6-d3d8-4745-9e48-86154855930c" providerId="ADAL" clId="{91CA1231-4181-4E59-A53F-776640F7A3CE}" dt="2018-03-06T12:47:20.906" v="158" actId="20577"/>
          <ac:spMkLst>
            <pc:docMk/>
            <pc:sldMk cId="347274790" sldId="260"/>
            <ac:spMk id="3" creationId="{9A326FAC-010A-4C65-9D0B-4D7BD24AFE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252000"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tekstin perustyylejä</a:t>
            </a:r>
          </a:p>
          <a:p>
            <a:pPr lvl="1"/>
            <a:r>
              <a:rPr lang="fi-FI" dirty="0" err="1"/>
              <a:t>toinenMuokkaa</a:t>
            </a:r>
            <a:r>
              <a:rPr lang="fi-FI" dirty="0"/>
              <a:t>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suun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E076D5-15B7-4046-9680-21DB332AB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JunaReitti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09DBEE48-C86E-41DF-BC20-AE0CE4680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Suunta</a:t>
            </a:r>
          </a:p>
          <a:p>
            <a:r>
              <a:rPr lang="fi-FI" dirty="0"/>
              <a:t>8.3.2018</a:t>
            </a:r>
          </a:p>
        </p:txBody>
      </p:sp>
    </p:spTree>
    <p:extLst>
      <p:ext uri="{BB962C8B-B14F-4D97-AF65-F5344CB8AC3E}">
        <p14:creationId xmlns:p14="http://schemas.microsoft.com/office/powerpoint/2010/main" val="122756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99E9544-C304-44E8-8680-B31FEB4F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Sovellusidea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76FC8ED-6AD5-4A68-8D4F-4C6D5ABC0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480387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Aikatauluhaku kahden juna-aseman välille</a:t>
            </a:r>
          </a:p>
          <a:p>
            <a:pPr>
              <a:buFont typeface="Arial" panose="020B0604020202020204" pitchFamily="34" charset="0"/>
              <a:buChar char="•"/>
            </a:pPr>
            <a:endParaRPr lang="fi-FI" dirty="0"/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Inspiraatio Junat.net-sivusta</a:t>
            </a:r>
          </a:p>
          <a:p>
            <a:pPr>
              <a:buFont typeface="Arial" panose="020B0604020202020204" pitchFamily="34" charset="0"/>
              <a:buChar char="•"/>
            </a:pPr>
            <a:endParaRPr lang="fi-FI" dirty="0"/>
          </a:p>
          <a:p>
            <a:pPr>
              <a:buFont typeface="Arial" panose="020B0604020202020204" pitchFamily="34" charset="0"/>
              <a:buChar char="•"/>
            </a:pPr>
            <a:endParaRPr lang="fi-FI" dirty="0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4B056B8C-A6C6-4C11-8E3B-22417DD60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0" y="1938867"/>
            <a:ext cx="2005489" cy="408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4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9C52817-CD6B-4646-B60E-86C3EB35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Ominaisuudet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2781AA0-DD22-47C6-A3D6-AD81DCF1B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fi-FI" dirty="0"/>
              <a:t> Asemien haku Liikenneviraston rajapinnasta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i-FI" dirty="0"/>
              <a:t> Aikatauluhaku rajapinnasta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i-FI" dirty="0"/>
              <a:t> Tietojen esitys taulukossa</a:t>
            </a:r>
          </a:p>
          <a:p>
            <a:pPr marL="0" indent="0">
              <a:buNone/>
            </a:pP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1964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3F67DD0-F46F-4688-8B84-D63C86E9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Toivelista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079944D-CB17-47AD-A559-14490ADA3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i-FI" dirty="0"/>
              <a:t> Aikataulumuutosten esitys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i-FI" dirty="0"/>
              <a:t> Sovellus ehdottaa asema-kenttiin asemia (</a:t>
            </a:r>
            <a:r>
              <a:rPr lang="fi-FI" dirty="0" err="1"/>
              <a:t>autocomplete</a:t>
            </a:r>
            <a:r>
              <a:rPr lang="fi-FI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i-FI" dirty="0"/>
              <a:t> Omien reittien tallentaminen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i-FI" dirty="0"/>
              <a:t> Lähimmän aseman haku GPS-paikannuksella</a:t>
            </a:r>
          </a:p>
        </p:txBody>
      </p:sp>
    </p:spTree>
    <p:extLst>
      <p:ext uri="{BB962C8B-B14F-4D97-AF65-F5344CB8AC3E}">
        <p14:creationId xmlns:p14="http://schemas.microsoft.com/office/powerpoint/2010/main" val="253171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E69AE6D-7CFD-479A-B55D-4203BF93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JunaReitti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A326FAC-010A-4C65-9D0B-4D7BD24AF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hlinkClick r:id="rId2"/>
              </a:rPr>
              <a:t>http://github.com/suunta</a:t>
            </a:r>
            <a:endParaRPr lang="fi-FI" dirty="0"/>
          </a:p>
          <a:p>
            <a:endParaRPr lang="fi-FI" dirty="0"/>
          </a:p>
          <a:p>
            <a:r>
              <a:rPr lang="fi-FI" dirty="0"/>
              <a:t>Kysymyksiä, ehdotuksia?</a:t>
            </a:r>
          </a:p>
          <a:p>
            <a:endParaRPr lang="fi-FI"/>
          </a:p>
          <a:p>
            <a:endParaRPr lang="fi-FI" dirty="0"/>
          </a:p>
          <a:p>
            <a:pPr marL="252000" indent="0">
              <a:buNone/>
            </a:pPr>
            <a:r>
              <a:rPr lang="fi-FI" dirty="0"/>
              <a:t>Kiitos!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72747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</TotalTime>
  <Words>60</Words>
  <Application>Microsoft Office PowerPoint</Application>
  <PresentationFormat>Laajakuva</PresentationFormat>
  <Paragraphs>23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Retro</vt:lpstr>
      <vt:lpstr>JunaReitti</vt:lpstr>
      <vt:lpstr>Sovellusidea</vt:lpstr>
      <vt:lpstr>Ominaisuudet</vt:lpstr>
      <vt:lpstr>Toivelista</vt:lpstr>
      <vt:lpstr>JunaReitti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JunaReitti</dc:title>
  <dc:creator>Järvinen Mikko</dc:creator>
  <cp:lastModifiedBy>Järvinen Mikko</cp:lastModifiedBy>
  <cp:revision>5</cp:revision>
  <dcterms:created xsi:type="dcterms:W3CDTF">2018-03-06T11:10:26Z</dcterms:created>
  <dcterms:modified xsi:type="dcterms:W3CDTF">2018-03-06T12:47:22Z</dcterms:modified>
</cp:coreProperties>
</file>