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57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94438" autoAdjust="0"/>
  </p:normalViewPr>
  <p:slideViewPr>
    <p:cSldViewPr snapToGrid="0">
      <p:cViewPr varScale="1">
        <p:scale>
          <a:sx n="107" d="100"/>
          <a:sy n="107" d="100"/>
        </p:scale>
        <p:origin x="154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29A5-98CF-47D2-94E3-AC4DF053950D}" type="datetimeFigureOut">
              <a:rPr lang="fi-FI" smtClean="0"/>
              <a:t>30.1.2018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6728A-8389-4608-9F33-CA28B291A13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764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22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74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22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22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22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004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728A-8389-4608-9F33-CA28B291A130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22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330027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fld id="{DE20D116-D477-456D-A801-94D4F4EBF984}" type="datetime1">
              <a:rPr lang="fi-FI" smtClean="0"/>
              <a:t>30.1.2018</a:t>
            </a:fld>
            <a:endParaRPr lang="fi-FI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844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E346D-57A8-433D-B9CE-10BA33C3DBDE}" type="datetime1">
              <a:rPr lang="fi-FI" smtClean="0"/>
              <a:t>30.1.2018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74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20193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5905500" cy="4572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42621-B62D-4857-B104-021C14916541}" type="datetime1">
              <a:rPr lang="fi-FI" smtClean="0"/>
              <a:t>30.1.2018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878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0772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1E7A0-67E3-4A31-B7CF-A486873999E7}" type="datetime1">
              <a:rPr lang="fi-FI" smtClean="0"/>
              <a:t>30.1.2018</a:t>
            </a:fld>
            <a:endParaRPr lang="fi-FI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953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60903-2CB5-49A3-BFDE-AE00FF49E552}" type="datetime1">
              <a:rPr lang="fi-FI" smtClean="0"/>
              <a:t>30.1.2018</a:t>
            </a:fld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210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2256CF-ED63-465F-993B-A2ABD3B7C8A3}" type="datetime1">
              <a:rPr lang="fi-FI" smtClean="0"/>
              <a:t>30.1.2018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256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8329C-439F-40FE-8349-E8811DA1813F}" type="datetime1">
              <a:rPr lang="fi-FI" smtClean="0"/>
              <a:t>30.1.2018</a:t>
            </a:fld>
            <a:endParaRPr lang="fi-FI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155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349BE-D8C8-4214-A75C-D361CA07A807}" type="datetime1">
              <a:rPr lang="fi-FI" smtClean="0"/>
              <a:t>30.1.2018</a:t>
            </a:fld>
            <a:endParaRPr 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6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AFC4A-15F0-4823-9BD7-F5DA84AD01BC}" type="datetime1">
              <a:rPr lang="fi-FI" smtClean="0"/>
              <a:t>30.1.2018</a:t>
            </a:fld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594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7DE7A-45CD-469E-81BF-1488599C1E85}" type="datetime1">
              <a:rPr lang="fi-FI" smtClean="0"/>
              <a:t>30.1.2018</a:t>
            </a:fld>
            <a:endParaRPr 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551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536A2-F936-4795-B6CC-5E8425D21C9F}" type="datetime1">
              <a:rPr lang="fi-FI" smtClean="0"/>
              <a:t>30.1.2018</a:t>
            </a:fld>
            <a:endParaRPr lang="fi-FI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025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58096-889F-4808-B801-11E986A8A47F}" type="datetime1">
              <a:rPr lang="fi-FI" smtClean="0"/>
              <a:t>30.1.2018</a:t>
            </a:fld>
            <a:endParaRPr lang="fi-FI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i-FI"/>
              <a:t>Päivitetty 23.1.2018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1642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1998"/>
            <a:ext cx="8229600" cy="106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dirty="0"/>
              <a:t>Click to edit Master title style</a:t>
            </a:r>
            <a:endParaRPr lang="fi-FI" altLang="fi-FI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5999"/>
            <a:ext cx="8229600" cy="387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dirty="0"/>
              <a:t>Edit Master text styles</a:t>
            </a:r>
          </a:p>
          <a:p>
            <a:pPr lvl="1"/>
            <a:r>
              <a:rPr lang="en-US" altLang="fi-FI" dirty="0"/>
              <a:t>Second level</a:t>
            </a:r>
          </a:p>
          <a:p>
            <a:pPr lvl="2"/>
            <a:r>
              <a:rPr lang="en-US" altLang="fi-FI" dirty="0"/>
              <a:t>Third level</a:t>
            </a:r>
          </a:p>
          <a:p>
            <a:pPr lvl="3"/>
            <a:r>
              <a:rPr lang="en-US" altLang="fi-FI" dirty="0"/>
              <a:t>Fourth level</a:t>
            </a:r>
          </a:p>
          <a:p>
            <a:pPr lvl="4"/>
            <a:r>
              <a:rPr lang="en-US" altLang="fi-FI" dirty="0"/>
              <a:t>Fifth level</a:t>
            </a:r>
            <a:endParaRPr lang="fi-FI" altLang="fi-FI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7353"/>
            <a:ext cx="1127620" cy="32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fld id="{A31DF198-060F-4AAF-B240-863DC1F875CB}" type="datetime1">
              <a:rPr lang="fi-FI" smtClean="0"/>
              <a:t>30.1.2018</a:t>
            </a:fld>
            <a:endParaRPr lang="fi-FI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350423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fld id="{FBD3040C-DF2A-42D8-AFBA-56B9EFDC02F6}" type="slidenum">
              <a:rPr lang="fi-FI" smtClean="0"/>
              <a:t>‹#›</a:t>
            </a:fld>
            <a:endParaRPr lang="fi-FI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686800" y="5576888"/>
            <a:ext cx="127000" cy="914400"/>
            <a:chOff x="5568" y="2064"/>
            <a:chExt cx="295" cy="2112"/>
          </a:xfrm>
        </p:grpSpPr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6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7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8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</p:grpSp>
      <p:pic>
        <p:nvPicPr>
          <p:cNvPr id="1032" name="Kuva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891"/>
            <a:ext cx="1326025" cy="42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88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2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chemeClr val="tx1">
              <a:lumMod val="85000"/>
              <a:lumOff val="15000"/>
            </a:schemeClr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chemeClr val="tx1">
              <a:lumMod val="85000"/>
              <a:lumOff val="15000"/>
            </a:schemeClr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suunta/projects/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b="1" dirty="0"/>
              <a:t>Ohjelmistoprojekti-tiimin suunnitelma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b="1" dirty="0"/>
              <a:t>Suunta</a:t>
            </a:r>
          </a:p>
          <a:p>
            <a:r>
              <a:rPr lang="fi-FI" dirty="0"/>
              <a:t>Severi Tikkanen</a:t>
            </a:r>
          </a:p>
          <a:p>
            <a:r>
              <a:rPr lang="fi-FI" dirty="0"/>
              <a:t>Mikko Järvinen</a:t>
            </a:r>
          </a:p>
          <a:p>
            <a:r>
              <a:rPr lang="fi-FI" dirty="0"/>
              <a:t>Marcus Kivi</a:t>
            </a:r>
          </a:p>
          <a:p>
            <a:r>
              <a:rPr lang="fi-FI" dirty="0"/>
              <a:t>Jeremias Kontinen</a:t>
            </a:r>
          </a:p>
          <a:p>
            <a:r>
              <a:rPr lang="fi-FI" dirty="0"/>
              <a:t>Marion Karlsson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6E111F64-196F-4D63-A23A-7B0DFEEF10B0}"/>
              </a:ext>
            </a:extLst>
          </p:cNvPr>
          <p:cNvSpPr txBox="1"/>
          <p:nvPr/>
        </p:nvSpPr>
        <p:spPr>
          <a:xfrm>
            <a:off x="134471" y="6526306"/>
            <a:ext cx="15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Päivitetty 23.1.2018</a:t>
            </a:r>
          </a:p>
        </p:txBody>
      </p:sp>
    </p:spTree>
    <p:extLst>
      <p:ext uri="{BB962C8B-B14F-4D97-AF65-F5344CB8AC3E}">
        <p14:creationId xmlns:p14="http://schemas.microsoft.com/office/powerpoint/2010/main" val="234561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tavoitteena oppia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i-FI" sz="1800" dirty="0"/>
              <a:t>Ensikosketus </a:t>
            </a:r>
            <a:r>
              <a:rPr lang="fi-FI" sz="1800" dirty="0" err="1"/>
              <a:t>React</a:t>
            </a:r>
            <a:r>
              <a:rPr lang="fi-FI" sz="1800" dirty="0"/>
              <a:t> </a:t>
            </a:r>
            <a:r>
              <a:rPr lang="fi-FI" sz="1800" dirty="0" err="1"/>
              <a:t>Nativeen</a:t>
            </a:r>
            <a:endParaRPr lang="fi-FI" sz="1800" dirty="0"/>
          </a:p>
          <a:p>
            <a:pPr>
              <a:lnSpc>
                <a:spcPct val="130000"/>
              </a:lnSpc>
            </a:pPr>
            <a:r>
              <a:rPr lang="fi-FI" sz="1800" dirty="0"/>
              <a:t>Tekemään toimiva sovellus </a:t>
            </a:r>
            <a:r>
              <a:rPr lang="fi-FI" sz="1800" dirty="0" err="1"/>
              <a:t>React</a:t>
            </a:r>
            <a:r>
              <a:rPr lang="fi-FI" sz="1800" dirty="0"/>
              <a:t> </a:t>
            </a:r>
            <a:r>
              <a:rPr lang="fi-FI" sz="1800" dirty="0" err="1"/>
              <a:t>Nativea</a:t>
            </a:r>
            <a:r>
              <a:rPr lang="fi-FI" sz="1800" dirty="0"/>
              <a:t> käyttäen</a:t>
            </a:r>
          </a:p>
          <a:p>
            <a:pPr>
              <a:lnSpc>
                <a:spcPct val="130000"/>
              </a:lnSpc>
            </a:pPr>
            <a:r>
              <a:rPr lang="fi-FI" sz="1800" dirty="0"/>
              <a:t>Syventää tietämystä projekti –ja tiimityöskentelyä</a:t>
            </a:r>
          </a:p>
          <a:p>
            <a:pPr marL="0" indent="0">
              <a:lnSpc>
                <a:spcPct val="130000"/>
              </a:lnSpc>
              <a:buNone/>
            </a:pP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142767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78" y="677944"/>
            <a:ext cx="8229600" cy="1065401"/>
          </a:xfrm>
        </p:spPr>
        <p:txBody>
          <a:bodyPr/>
          <a:lstStyle/>
          <a:p>
            <a:r>
              <a:rPr lang="fi-FI" sz="3200" dirty="0"/>
              <a:t>Tiimin jäsenten esittelyt ja osaamiset</a:t>
            </a:r>
            <a:endParaRPr lang="fi-FI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4650"/>
              </p:ext>
            </p:extLst>
          </p:nvPr>
        </p:nvGraphicFramePr>
        <p:xfrm>
          <a:off x="308667" y="1792981"/>
          <a:ext cx="8171340" cy="4957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3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042">
                <a:tc>
                  <a:txBody>
                    <a:bodyPr/>
                    <a:lstStyle/>
                    <a:p>
                      <a:r>
                        <a:rPr lang="en-US" dirty="0" err="1"/>
                        <a:t>Nimi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Osaamiset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Kiinnostukset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tavoitteet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kurssilla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30">
                <a:tc>
                  <a:txBody>
                    <a:bodyPr/>
                    <a:lstStyle/>
                    <a:p>
                      <a:r>
                        <a:rPr lang="en-US" dirty="0"/>
                        <a:t>Severi Tikkanen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Java, JavaScript, HTML,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React, </a:t>
                      </a:r>
                      <a:r>
                        <a:rPr lang="en-US" dirty="0" err="1"/>
                        <a:t>testaaminen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mr-IN" baseline="0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577">
                <a:tc>
                  <a:txBody>
                    <a:bodyPr/>
                    <a:lstStyle/>
                    <a:p>
                      <a:r>
                        <a:rPr lang="en-US" dirty="0" err="1"/>
                        <a:t>Mikko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Järvinen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Spring, Java, HTML, CSS, SQL, </a:t>
                      </a:r>
                      <a:r>
                        <a:rPr lang="en-US" dirty="0" err="1"/>
                        <a:t>Projektin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ohjaus</a:t>
                      </a:r>
                      <a:r>
                        <a:rPr lang="en-US" dirty="0"/>
                        <a:t>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271">
                <a:tc>
                  <a:txBody>
                    <a:bodyPr/>
                    <a:lstStyle/>
                    <a:p>
                      <a:r>
                        <a:rPr lang="en-US" dirty="0"/>
                        <a:t>Marcus </a:t>
                      </a:r>
                      <a:r>
                        <a:rPr lang="en-US" dirty="0" err="1"/>
                        <a:t>Kivi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Java, SQL,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577">
                <a:tc>
                  <a:txBody>
                    <a:bodyPr/>
                    <a:lstStyle/>
                    <a:p>
                      <a:r>
                        <a:rPr lang="en-US" dirty="0"/>
                        <a:t>Jeremias </a:t>
                      </a:r>
                      <a:r>
                        <a:rPr lang="en-US" dirty="0" err="1"/>
                        <a:t>Kontinen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Luova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ajattelu</a:t>
                      </a:r>
                      <a:r>
                        <a:rPr lang="en-US" dirty="0"/>
                        <a:t>,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muuta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ryhmää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kiinni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teknisessä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osaamisessa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577">
                <a:tc>
                  <a:txBody>
                    <a:bodyPr/>
                    <a:lstStyle/>
                    <a:p>
                      <a:r>
                        <a:rPr lang="en-US" dirty="0"/>
                        <a:t>Marion Karlsson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Spring, Java, JavaScript, UX, HTML, CSS, Android (native java),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työn organisoiminen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i-FI" sz="1800" dirty="0"/>
              <a:t>Menetelmiä ja työkaluja tekemisen hallinnointiin</a:t>
            </a:r>
          </a:p>
          <a:p>
            <a:pPr marL="742950" lvl="2" indent="-342900">
              <a:buClr>
                <a:srgbClr val="7CD568"/>
              </a:buClr>
            </a:pPr>
            <a:r>
              <a:rPr lang="fi-FI" sz="1400" dirty="0"/>
              <a:t>Työskennellään </a:t>
            </a:r>
            <a:r>
              <a:rPr lang="fi-FI" sz="1400" dirty="0" err="1"/>
              <a:t>scrumia</a:t>
            </a:r>
            <a:r>
              <a:rPr lang="fi-FI" sz="1400" dirty="0"/>
              <a:t> soveltaen</a:t>
            </a:r>
          </a:p>
          <a:p>
            <a:pPr marL="742950" lvl="2" indent="-342900">
              <a:buClr>
                <a:srgbClr val="7CD568"/>
              </a:buClr>
            </a:pPr>
            <a:r>
              <a:rPr lang="fi-FI" sz="1400" dirty="0"/>
              <a:t>Jaetaan kevät sprintteihin (4 kpl? Tarkennetaan kun saadaan aikatauluhahmotelma)</a:t>
            </a:r>
          </a:p>
          <a:p>
            <a:pPr marL="742950" lvl="2" indent="-342900">
              <a:buClr>
                <a:srgbClr val="7CD568"/>
              </a:buClr>
            </a:pPr>
            <a:r>
              <a:rPr lang="fi-FI" sz="1400" dirty="0"/>
              <a:t>Sprintin alkuun palaveri, jossa mietitään sprintin sisältöä ja </a:t>
            </a:r>
            <a:r>
              <a:rPr lang="fi-FI" sz="1400" dirty="0" err="1"/>
              <a:t>taskeja</a:t>
            </a:r>
            <a:endParaRPr lang="fi-FI" sz="1400" dirty="0"/>
          </a:p>
          <a:p>
            <a:pPr marL="742950" lvl="2" indent="-342900">
              <a:buClr>
                <a:srgbClr val="7CD568"/>
              </a:buClr>
            </a:pPr>
            <a:r>
              <a:rPr lang="fi-FI" sz="1400" dirty="0"/>
              <a:t>Päivittäinen tilannekatsaus ennen työskentelyn aloittamista</a:t>
            </a:r>
          </a:p>
          <a:p>
            <a:pPr marL="742950" lvl="2" indent="-342900">
              <a:buClr>
                <a:srgbClr val="7CD568"/>
              </a:buClr>
            </a:pPr>
            <a:endParaRPr lang="fi-FI" sz="1400" dirty="0"/>
          </a:p>
          <a:p>
            <a:pPr marL="742950" lvl="2" indent="-342900">
              <a:buClr>
                <a:srgbClr val="7CD568"/>
              </a:buClr>
            </a:pPr>
            <a:r>
              <a:rPr lang="fi-FI" sz="1400" dirty="0" err="1"/>
              <a:t>Kanban</a:t>
            </a:r>
            <a:r>
              <a:rPr lang="fi-FI" sz="1400" dirty="0"/>
              <a:t>-taulu </a:t>
            </a:r>
            <a:r>
              <a:rPr lang="fi-FI" sz="1400" dirty="0" err="1"/>
              <a:t>Gitissä</a:t>
            </a:r>
            <a:r>
              <a:rPr lang="fi-FI" sz="1400" dirty="0"/>
              <a:t>, jos ei toimi odotetusti niin siirrytään </a:t>
            </a:r>
            <a:r>
              <a:rPr lang="fi-FI" sz="1400" dirty="0" err="1"/>
              <a:t>Trelloon</a:t>
            </a:r>
            <a:endParaRPr lang="fi-FI" sz="1400" dirty="0"/>
          </a:p>
          <a:p>
            <a:pPr marL="742950" lvl="2" indent="-342900">
              <a:buClr>
                <a:srgbClr val="7CD568"/>
              </a:buClr>
            </a:pPr>
            <a:r>
              <a:rPr lang="fi-FI" sz="1400" dirty="0"/>
              <a:t>Yhteydenpito </a:t>
            </a:r>
            <a:r>
              <a:rPr lang="fi-FI" sz="1400" dirty="0" err="1"/>
              <a:t>Slackin</a:t>
            </a:r>
            <a:r>
              <a:rPr lang="fi-FI" sz="1400" dirty="0"/>
              <a:t> kautta</a:t>
            </a:r>
          </a:p>
          <a:p>
            <a:pPr marL="342900" lvl="1" indent="-342900">
              <a:buClr>
                <a:srgbClr val="7CD568"/>
              </a:buClr>
            </a:pPr>
            <a:r>
              <a:rPr lang="fi-FI" sz="1800" dirty="0"/>
              <a:t>Poissaoloista ym. ilmoitukset </a:t>
            </a:r>
            <a:r>
              <a:rPr lang="fi-FI" sz="1800" dirty="0" err="1"/>
              <a:t>Slackin</a:t>
            </a:r>
            <a:r>
              <a:rPr lang="fi-FI" sz="1800" dirty="0"/>
              <a:t> kautta, etukäteen jos mahdollista</a:t>
            </a:r>
            <a:endParaRPr lang="fi-FI" sz="1400" dirty="0"/>
          </a:p>
          <a:p>
            <a:pPr marL="400050" lvl="2" indent="0">
              <a:buClr>
                <a:srgbClr val="7CD568"/>
              </a:buClr>
              <a:buNone/>
            </a:pPr>
            <a:endParaRPr lang="fi-FI" sz="1400" dirty="0"/>
          </a:p>
          <a:p>
            <a:pPr marL="400050" lvl="2" indent="0">
              <a:buClr>
                <a:srgbClr val="7CD568"/>
              </a:buClr>
              <a:buNone/>
            </a:pP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3157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vastuualueiden jakaminen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i-FI" sz="1800" dirty="0"/>
              <a:t>Mikko lupaa vastata projektin dokumentaatiosta ja yleisestä hallintohömpästä ynnä muusta sekavasta</a:t>
            </a:r>
          </a:p>
          <a:p>
            <a:pPr>
              <a:lnSpc>
                <a:spcPct val="130000"/>
              </a:lnSpc>
            </a:pPr>
            <a:endParaRPr lang="fi-FI" sz="1800" dirty="0"/>
          </a:p>
          <a:p>
            <a:pPr marL="0" indent="0">
              <a:lnSpc>
                <a:spcPct val="130000"/>
              </a:lnSpc>
              <a:buNone/>
            </a:pP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126917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osaamisen kehittäminen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i-FI" sz="1800" dirty="0"/>
              <a:t>Pyritään tunnistamaan projektin onnistumisen kannalta kriittisiä teknologioita ja hankkimaan niihin tarvittaessa osaamista kunkin projektiorganisaation jäsenen omimmaksi kokemallaan tavalla</a:t>
            </a:r>
          </a:p>
          <a:p>
            <a:pPr>
              <a:lnSpc>
                <a:spcPct val="130000"/>
              </a:lnSpc>
            </a:pPr>
            <a:r>
              <a:rPr lang="fi-FI" sz="1800" dirty="0"/>
              <a:t>Projektin kannalta oletettavasti tärkein opeteltava teknologia on </a:t>
            </a:r>
            <a:r>
              <a:rPr lang="fi-FI" sz="1800" dirty="0" err="1"/>
              <a:t>React</a:t>
            </a:r>
            <a:r>
              <a:rPr lang="fi-FI" sz="1800" dirty="0"/>
              <a:t> </a:t>
            </a:r>
            <a:r>
              <a:rPr lang="fi-FI" sz="1800" dirty="0" err="1"/>
              <a:t>Native</a:t>
            </a:r>
            <a:r>
              <a:rPr lang="fi-FI" sz="1800" dirty="0"/>
              <a:t>. Myös JavaScript liittynee opiskeltaviin teknologioihin.</a:t>
            </a:r>
          </a:p>
          <a:p>
            <a:pPr>
              <a:lnSpc>
                <a:spcPct val="130000"/>
              </a:lnSpc>
            </a:pPr>
            <a:r>
              <a:rPr lang="fi-FI" sz="1800" dirty="0"/>
              <a:t>Projektitiimi jakaa löytämiään hyviä tietolähteitä projektin </a:t>
            </a:r>
            <a:r>
              <a:rPr lang="fi-FI" sz="1800" dirty="0" err="1"/>
              <a:t>Slack</a:t>
            </a:r>
            <a:r>
              <a:rPr lang="fi-FI" sz="1800" dirty="0"/>
              <a:t>-ympäristössä</a:t>
            </a:r>
            <a:endParaRPr lang="fi-FI" sz="1400" dirty="0"/>
          </a:p>
          <a:p>
            <a:pPr>
              <a:lnSpc>
                <a:spcPct val="130000"/>
              </a:lnSpc>
            </a:pPr>
            <a:endParaRPr lang="fi-FI" sz="1800" dirty="0"/>
          </a:p>
          <a:p>
            <a:pPr marL="0" indent="0">
              <a:lnSpc>
                <a:spcPct val="130000"/>
              </a:lnSpc>
              <a:buNone/>
            </a:pP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341183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alustava aikatauluehdotus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44" y="1944636"/>
            <a:ext cx="8229600" cy="38736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dirty="0"/>
              <a:t>18.1. 	Tekeminen alkaa</a:t>
            </a:r>
          </a:p>
          <a:p>
            <a:pPr>
              <a:lnSpc>
                <a:spcPct val="150000"/>
              </a:lnSpc>
            </a:pPr>
            <a:r>
              <a:rPr lang="fi-FI" dirty="0"/>
              <a:t>25.1. 	Suunnitelman ja </a:t>
            </a:r>
            <a:r>
              <a:rPr lang="fi-FI" dirty="0" err="1"/>
              <a:t>backlogin</a:t>
            </a:r>
            <a:r>
              <a:rPr lang="fi-FI" dirty="0"/>
              <a:t> esikatselu</a:t>
            </a:r>
          </a:p>
          <a:p>
            <a:pPr>
              <a:lnSpc>
                <a:spcPct val="150000"/>
              </a:lnSpc>
            </a:pPr>
            <a:r>
              <a:rPr lang="fi-FI" dirty="0"/>
              <a:t>To 8.2.  	1. Sisäinen demo</a:t>
            </a:r>
          </a:p>
          <a:p>
            <a:pPr>
              <a:lnSpc>
                <a:spcPct val="150000"/>
              </a:lnSpc>
            </a:pPr>
            <a:r>
              <a:rPr lang="fi-FI" dirty="0"/>
              <a:t>~ </a:t>
            </a:r>
            <a:r>
              <a:rPr lang="fi-FI" dirty="0" err="1"/>
              <a:t>x.y</a:t>
            </a:r>
            <a:r>
              <a:rPr lang="fi-FI" dirty="0"/>
              <a:t>.	2. Demot asiakkaille</a:t>
            </a:r>
          </a:p>
          <a:p>
            <a:pPr>
              <a:lnSpc>
                <a:spcPct val="150000"/>
              </a:lnSpc>
            </a:pPr>
            <a:r>
              <a:rPr lang="fi-FI" dirty="0"/>
              <a:t>~ </a:t>
            </a:r>
            <a:r>
              <a:rPr lang="fi-FI" dirty="0" err="1"/>
              <a:t>x.y</a:t>
            </a:r>
            <a:r>
              <a:rPr lang="fi-FI" dirty="0"/>
              <a:t>.  	3. Demot asiakkaille</a:t>
            </a:r>
          </a:p>
          <a:p>
            <a:pPr>
              <a:lnSpc>
                <a:spcPct val="150000"/>
              </a:lnSpc>
            </a:pPr>
            <a:r>
              <a:rPr lang="fi-FI" dirty="0"/>
              <a:t>~ </a:t>
            </a:r>
            <a:r>
              <a:rPr lang="fi-FI" dirty="0" err="1"/>
              <a:t>x.y</a:t>
            </a:r>
            <a:r>
              <a:rPr lang="fi-FI" dirty="0"/>
              <a:t>.  	Loppudemot asiakkaille</a:t>
            </a:r>
          </a:p>
        </p:txBody>
      </p:sp>
    </p:spTree>
    <p:extLst>
      <p:ext uri="{BB962C8B-B14F-4D97-AF65-F5344CB8AC3E}">
        <p14:creationId xmlns:p14="http://schemas.microsoft.com/office/powerpoint/2010/main" val="147527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Tiimin ehdotus tavoitteeksi ja ensimmäisiksi tehtäviksi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i-FI" sz="1800" dirty="0"/>
              <a:t>Projektin lopullinen tavoite on toimiva mobiilisovellus</a:t>
            </a:r>
          </a:p>
          <a:p>
            <a:pPr>
              <a:lnSpc>
                <a:spcPct val="130000"/>
              </a:lnSpc>
            </a:pPr>
            <a:r>
              <a:rPr lang="fi-FI" sz="1800" dirty="0"/>
              <a:t>Lyhyen tähtäimen tavoitteena on käynnistää projekti tarpeellisine työkaluineen (</a:t>
            </a:r>
            <a:r>
              <a:rPr lang="fi-FI" sz="1800" dirty="0" err="1"/>
              <a:t>Slack</a:t>
            </a:r>
            <a:r>
              <a:rPr lang="fi-FI" sz="1800" dirty="0"/>
              <a:t>, GitHub)</a:t>
            </a:r>
          </a:p>
          <a:p>
            <a:pPr>
              <a:lnSpc>
                <a:spcPct val="130000"/>
              </a:lnSpc>
            </a:pPr>
            <a:endParaRPr lang="fi-FI" sz="1800" dirty="0"/>
          </a:p>
          <a:p>
            <a:r>
              <a:rPr lang="fi-FI" sz="1800" dirty="0"/>
              <a:t>Projektin julkinen GitHub-taulu:</a:t>
            </a:r>
            <a:br>
              <a:rPr lang="fi-FI" sz="1800" dirty="0"/>
            </a:br>
            <a:r>
              <a:rPr lang="fi-FI" sz="1800" dirty="0">
                <a:hlinkClick r:id="rId3"/>
              </a:rPr>
              <a:t>https://github.com/orgs/suunta/projects/1</a:t>
            </a:r>
            <a:endParaRPr lang="fi-FI" sz="1800" dirty="0"/>
          </a:p>
          <a:p>
            <a:endParaRPr lang="fi-FI" sz="1800" dirty="0"/>
          </a:p>
          <a:p>
            <a:pPr>
              <a:lnSpc>
                <a:spcPct val="130000"/>
              </a:lnSpc>
            </a:pPr>
            <a:endParaRPr lang="fi-FI" sz="1800" dirty="0"/>
          </a:p>
          <a:p>
            <a:pPr marL="0" indent="0">
              <a:lnSpc>
                <a:spcPct val="130000"/>
              </a:lnSpc>
              <a:buNone/>
            </a:pP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42825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Hppkalvo_fin.pot [Read-Only] [Compatibility Mode]" id="{A94369B9-5C0C-4E2E-A129-8A24DF6E5445}" vid="{96EF3989-37E7-472D-A95E-DCE293777F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HHppkalvo_fin</Template>
  <TotalTime>1235</TotalTime>
  <Words>276</Words>
  <Application>Microsoft Office PowerPoint</Application>
  <PresentationFormat>Näytössä katseltava diaesitys (4:3)</PresentationFormat>
  <Paragraphs>68</Paragraphs>
  <Slides>8</Slides>
  <Notes>7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Tahoma</vt:lpstr>
      <vt:lpstr>Wingdings</vt:lpstr>
      <vt:lpstr>Office-teema</vt:lpstr>
      <vt:lpstr>Ohjelmistoprojekti-tiimin suunnitelma</vt:lpstr>
      <vt:lpstr>Tiimin tavoitteena oppia</vt:lpstr>
      <vt:lpstr>Tiimin jäsenten esittelyt ja osaamiset</vt:lpstr>
      <vt:lpstr>Tiimin työn organisoiminen</vt:lpstr>
      <vt:lpstr>Tiimin vastuualueiden jakaminen</vt:lpstr>
      <vt:lpstr>Tiimin osaamisen kehittäminen</vt:lpstr>
      <vt:lpstr>Tiimin alustava aikatauluehdotus</vt:lpstr>
      <vt:lpstr>Tiimin ehdotus tavoitteeksi ja ensimmäisiksi tehtäviksi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Ohjelmistoprojekti II</dc:title>
  <dc:creator>Teemu Havulinna</dc:creator>
  <cp:lastModifiedBy>Järvinen Mikko</cp:lastModifiedBy>
  <cp:revision>53</cp:revision>
  <dcterms:created xsi:type="dcterms:W3CDTF">2017-08-17T11:09:17Z</dcterms:created>
  <dcterms:modified xsi:type="dcterms:W3CDTF">2018-01-30T07:44:30Z</dcterms:modified>
</cp:coreProperties>
</file>