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7" r:id="rId8"/>
    <p:sldId id="268" r:id="rId9"/>
    <p:sldId id="275" r:id="rId10"/>
    <p:sldId id="274" r:id="rId11"/>
    <p:sldId id="273" r:id="rId12"/>
    <p:sldId id="276" r:id="rId13"/>
    <p:sldId id="277" r:id="rId14"/>
    <p:sldId id="278" r:id="rId15"/>
    <p:sldId id="272" r:id="rId16"/>
    <p:sldId id="262" r:id="rId17"/>
    <p:sldId id="263" r:id="rId18"/>
    <p:sldId id="264" r:id="rId19"/>
    <p:sldId id="265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</a:t>
            </a:r>
            <a:r>
              <a:rPr lang="ko-KR" altLang="en-US" dirty="0" smtClean="0"/>
              <a:t>웹 프로그래밍 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포트변경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70552"/>
            <a:ext cx="8375084" cy="45365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85720" y="5469607"/>
            <a:ext cx="86461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* 각 서버 프로그램은 클라이언트가 연결할 때 다른 서버 프로그램과 구분할 수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있도록 포트</a:t>
            </a:r>
            <a:r>
              <a:rPr lang="en-US" altLang="ko-KR" dirty="0" smtClean="0"/>
              <a:t>(port)</a:t>
            </a:r>
            <a:r>
              <a:rPr lang="ko-KR" altLang="en-US" dirty="0" smtClean="0"/>
              <a:t>라는 것을 사용한다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포트는 숫자로 된 번호로서 서버 프로그램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마다 구분되는 포트 번호를 사용하며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클라이언트는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주소와 함께 포트 번호를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사용해서 원하는 서버 프로그램에 연결하게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780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chapter02 </a:t>
            </a:r>
            <a:r>
              <a:rPr lang="ko-KR" altLang="en-US" dirty="0" smtClean="0"/>
              <a:t>폴더 생성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6019800" cy="4371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582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hello.jsp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생성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52736"/>
            <a:ext cx="67722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98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hello.jsp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생성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7" y="980728"/>
            <a:ext cx="4155476" cy="44644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993703"/>
            <a:ext cx="4143401" cy="445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75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Hello.jsp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485126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altLang="ko-KR" dirty="0"/>
              <a:t>&lt;%@ page language=</a:t>
            </a:r>
            <a:r>
              <a:rPr lang="fr-FR" altLang="ko-KR" i="1" dirty="0"/>
              <a:t>"java" contentType="text/html; charset=UTF-8"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pageEncoding</a:t>
            </a:r>
            <a:r>
              <a:rPr lang="en-US" altLang="ko-KR" dirty="0"/>
              <a:t>=</a:t>
            </a:r>
            <a:r>
              <a:rPr lang="en-US" altLang="ko-KR" i="1" dirty="0"/>
              <a:t>"UTF-8"%&gt;</a:t>
            </a:r>
          </a:p>
          <a:p>
            <a:r>
              <a:rPr lang="en-US" altLang="ko-KR" dirty="0"/>
              <a:t>&lt;!DOCTYPE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&lt;meta charset=</a:t>
            </a:r>
            <a:r>
              <a:rPr lang="en-US" altLang="ko-KR" i="1" dirty="0"/>
              <a:t>"UTF-8"&gt;</a:t>
            </a:r>
          </a:p>
          <a:p>
            <a:r>
              <a:rPr lang="en-US" altLang="ko-KR" dirty="0"/>
              <a:t>&lt;title&gt;</a:t>
            </a:r>
            <a:r>
              <a:rPr lang="ko-KR" altLang="en-US" dirty="0" err="1"/>
              <a:t>헬로</a:t>
            </a:r>
            <a:r>
              <a:rPr lang="ko-KR" altLang="en-US" dirty="0"/>
              <a:t> </a:t>
            </a:r>
            <a:r>
              <a:rPr lang="en-US" altLang="ko-KR" u="sng" dirty="0" err="1"/>
              <a:t>jsp</a:t>
            </a:r>
            <a:r>
              <a:rPr lang="en-US" altLang="ko-KR" u="sng" dirty="0"/>
              <a:t>&lt;/title&gt;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&lt;%</a:t>
            </a:r>
          </a:p>
          <a:p>
            <a:r>
              <a:rPr lang="en-US" altLang="ko-KR" dirty="0"/>
              <a:t>String </a:t>
            </a:r>
            <a:r>
              <a:rPr lang="en-US" altLang="ko-KR" dirty="0" err="1"/>
              <a:t>str</a:t>
            </a:r>
            <a:r>
              <a:rPr lang="en-US" altLang="ko-KR" dirty="0"/>
              <a:t> = "</a:t>
            </a:r>
            <a:r>
              <a:rPr lang="ko-KR" altLang="en-US" dirty="0" err="1"/>
              <a:t>헬로</a:t>
            </a:r>
            <a:r>
              <a:rPr lang="ko-KR" altLang="en-US" dirty="0"/>
              <a:t> </a:t>
            </a:r>
            <a:r>
              <a:rPr lang="en-US" altLang="ko-KR" dirty="0" err="1"/>
              <a:t>jsp</a:t>
            </a:r>
            <a:r>
              <a:rPr lang="en-US" altLang="ko-KR" dirty="0"/>
              <a:t>!!";</a:t>
            </a:r>
          </a:p>
          <a:p>
            <a:r>
              <a:rPr lang="en-US" altLang="ko-KR" dirty="0"/>
              <a:t>%&gt;</a:t>
            </a:r>
          </a:p>
          <a:p>
            <a:r>
              <a:rPr lang="en-US" altLang="ko-KR" dirty="0"/>
              <a:t>&lt;h2&gt;&lt;%=</a:t>
            </a:r>
            <a:r>
              <a:rPr lang="en-US" altLang="ko-KR" dirty="0" err="1"/>
              <a:t>str</a:t>
            </a:r>
            <a:r>
              <a:rPr lang="en-US" altLang="ko-KR" dirty="0"/>
              <a:t>%&gt;&lt;/h2&gt;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4586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36" y="980728"/>
            <a:ext cx="4489952" cy="4531252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Run on Server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143" y="2924944"/>
            <a:ext cx="4600575" cy="1809750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1415450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어플리케이션 개발 </a:t>
            </a:r>
            <a:r>
              <a:rPr lang="ko-KR" altLang="en-US" dirty="0" err="1" smtClean="0"/>
              <a:t>퀵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스타트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어플리케이션 디렉터리 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간단한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작성하기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어플리케이션 디렉터리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어플리케이션 디렉터리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err="1" smtClean="0"/>
              <a:t>웹컨테이너</a:t>
            </a:r>
            <a:r>
              <a:rPr lang="en-US" altLang="ko-KR" dirty="0" smtClean="0"/>
              <a:t>]\</a:t>
            </a:r>
            <a:r>
              <a:rPr lang="en-US" altLang="ko-KR" dirty="0" err="1" smtClean="0"/>
              <a:t>webapps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디렉터리에 웹 어플리케이션 디렉터리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어플리케이션 디렉터리는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의 경로와 관련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톰캣</a:t>
            </a:r>
            <a:r>
              <a:rPr lang="en-US" altLang="ko-KR" dirty="0" smtClean="0"/>
              <a:t>]\</a:t>
            </a:r>
            <a:r>
              <a:rPr lang="en-US" altLang="ko-KR" dirty="0" err="1" smtClean="0"/>
              <a:t>webapps</a:t>
            </a:r>
            <a:r>
              <a:rPr lang="en-US" altLang="ko-KR" dirty="0" smtClean="0"/>
              <a:t>\ </a:t>
            </a:r>
            <a:r>
              <a:rPr lang="ko-KR" altLang="en-US" dirty="0" smtClean="0"/>
              <a:t>디렉터리에 </a:t>
            </a:r>
            <a:r>
              <a:rPr lang="en-US" altLang="ko-KR" dirty="0" err="1" smtClean="0"/>
              <a:t>chap02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디렉터리는 </a:t>
            </a:r>
            <a:r>
              <a:rPr lang="en-US" altLang="ko-KR" dirty="0" err="1" smtClean="0"/>
              <a:t>http://localhost:8080/chap02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매칭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chap02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now.jsp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작성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655754"/>
            <a:ext cx="7358114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&lt;%@ page </a:t>
            </a:r>
            <a:r>
              <a:rPr lang="en-US" dirty="0" err="1" smtClean="0"/>
              <a:t>contentType</a:t>
            </a:r>
            <a:r>
              <a:rPr lang="en-US" dirty="0" smtClean="0"/>
              <a:t>="text/html; </a:t>
            </a:r>
            <a:r>
              <a:rPr lang="en-US" dirty="0" err="1" smtClean="0"/>
              <a:t>charset</a:t>
            </a:r>
            <a:r>
              <a:rPr lang="en-US" dirty="0" smtClean="0"/>
              <a:t>=</a:t>
            </a:r>
            <a:r>
              <a:rPr lang="en-US" dirty="0" err="1" smtClean="0"/>
              <a:t>euc-kr</a:t>
            </a:r>
            <a:r>
              <a:rPr lang="en-US" dirty="0" smtClean="0"/>
              <a:t>" %&gt;</a:t>
            </a:r>
            <a:endParaRPr lang="ko-KR" altLang="en-US" dirty="0" smtClean="0"/>
          </a:p>
          <a:p>
            <a:r>
              <a:rPr lang="en-US" dirty="0" smtClean="0"/>
              <a:t>&lt;%@ page import="</a:t>
            </a:r>
            <a:r>
              <a:rPr lang="en-US" dirty="0" err="1" smtClean="0"/>
              <a:t>java.util.Date</a:t>
            </a:r>
            <a:r>
              <a:rPr lang="en-US" dirty="0" smtClean="0"/>
              <a:t>" %&gt;</a:t>
            </a:r>
            <a:endParaRPr lang="ko-KR" altLang="en-US" dirty="0" smtClean="0"/>
          </a:p>
          <a:p>
            <a:r>
              <a:rPr lang="en-US" dirty="0" smtClean="0"/>
              <a:t>&lt;%</a:t>
            </a:r>
            <a:endParaRPr lang="ko-KR" altLang="en-US" dirty="0" smtClean="0"/>
          </a:p>
          <a:p>
            <a:r>
              <a:rPr lang="en-US" dirty="0" smtClean="0"/>
              <a:t>    Date now = new Date();</a:t>
            </a:r>
            <a:endParaRPr lang="ko-KR" altLang="en-US" dirty="0" smtClean="0"/>
          </a:p>
          <a:p>
            <a:r>
              <a:rPr lang="en-US" dirty="0" smtClean="0"/>
              <a:t>%&gt;</a:t>
            </a:r>
            <a:endParaRPr lang="ko-KR" altLang="en-US" dirty="0" smtClean="0"/>
          </a:p>
          <a:p>
            <a:r>
              <a:rPr lang="en-US" dirty="0" smtClean="0"/>
              <a:t>&lt;html&gt;</a:t>
            </a:r>
            <a:endParaRPr lang="ko-KR" altLang="en-US" dirty="0" smtClean="0"/>
          </a:p>
          <a:p>
            <a:r>
              <a:rPr lang="en-US" dirty="0" smtClean="0"/>
              <a:t>&lt;head&gt;&lt;title&gt;</a:t>
            </a:r>
            <a:r>
              <a:rPr lang="ko-KR" altLang="en-US" dirty="0" smtClean="0"/>
              <a:t>현재 시간</a:t>
            </a:r>
            <a:r>
              <a:rPr lang="en-US" dirty="0" smtClean="0"/>
              <a:t>&lt;/title&gt;&lt;/head&gt;</a:t>
            </a:r>
            <a:endParaRPr lang="ko-KR" altLang="en-US" dirty="0" smtClean="0"/>
          </a:p>
          <a:p>
            <a:r>
              <a:rPr lang="en-US" dirty="0" smtClean="0"/>
              <a:t>&lt;body&gt;</a:t>
            </a:r>
            <a:endParaRPr lang="ko-KR" altLang="en-US" dirty="0" smtClean="0"/>
          </a:p>
          <a:p>
            <a:r>
              <a:rPr lang="ko-KR" altLang="en-US" dirty="0" smtClean="0"/>
              <a:t>현재 시각</a:t>
            </a:r>
            <a:r>
              <a:rPr lang="en-US" dirty="0" smtClean="0"/>
              <a:t>: </a:t>
            </a:r>
            <a:endParaRPr lang="ko-KR" altLang="en-US" dirty="0" smtClean="0"/>
          </a:p>
          <a:p>
            <a:r>
              <a:rPr lang="en-US" dirty="0" smtClean="0"/>
              <a:t>&lt;%= now %&gt;</a:t>
            </a:r>
            <a:endParaRPr lang="ko-KR" altLang="en-US" dirty="0" smtClean="0"/>
          </a:p>
          <a:p>
            <a:r>
              <a:rPr lang="en-US" dirty="0" smtClean="0"/>
              <a:t>&lt;/body&gt;</a:t>
            </a:r>
            <a:endParaRPr lang="ko-KR" altLang="en-US" dirty="0" smtClean="0"/>
          </a:p>
          <a:p>
            <a:r>
              <a:rPr lang="en-US" dirty="0" smtClean="0"/>
              <a:t>&lt;/html&gt;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29058" y="2428868"/>
            <a:ext cx="1928826" cy="500066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err="1" smtClean="0"/>
              <a:t>스크립트릿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scriptlet</a:t>
            </a:r>
            <a:r>
              <a:rPr lang="en-US" altLang="ko-KR" sz="1400" dirty="0" smtClean="0"/>
              <a:t>) 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6929454" y="1714488"/>
            <a:ext cx="1000132" cy="500066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err="1" smtClean="0"/>
              <a:t>디렉티브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설정정보</a:t>
            </a:r>
            <a:r>
              <a:rPr lang="en-US" altLang="ko-KR" sz="1400" smtClean="0"/>
              <a:t>)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2500298" y="4071942"/>
            <a:ext cx="1928826" cy="500066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/>
              <a:t>표현식</a:t>
            </a:r>
            <a:r>
              <a:rPr lang="en-US" altLang="ko-KR" sz="1400" dirty="0" smtClean="0"/>
              <a:t>(expression)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5301208"/>
            <a:ext cx="8326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JSP </a:t>
            </a:r>
            <a:r>
              <a:rPr lang="ko-KR" altLang="en-US" dirty="0" smtClean="0"/>
              <a:t>코드를 작성하는 주된 목적은 웹 브라우저를 보여 줄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문서를 생성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하는 것임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대부분의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코드는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을 생성함</a:t>
            </a:r>
            <a:endParaRPr lang="en-US" altLang="ko-KR" dirty="0" smtClean="0"/>
          </a:p>
          <a:p>
            <a:r>
              <a:rPr lang="en-US" altLang="ko-KR" dirty="0" smtClean="0"/>
              <a:t>* JSP </a:t>
            </a:r>
            <a:r>
              <a:rPr lang="ko-KR" altLang="en-US" dirty="0" smtClean="0"/>
              <a:t>코드는 크게 설정 부분과 응답 생성 부분으로 구성됨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http://localhost:8080/chap02/now.jsp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[</a:t>
            </a:r>
            <a:r>
              <a:rPr lang="ko-KR" altLang="en-US" dirty="0" smtClean="0"/>
              <a:t>톰캣</a:t>
            </a:r>
            <a:r>
              <a:rPr lang="en-US" altLang="ko-KR" dirty="0" smtClean="0"/>
              <a:t>]\</a:t>
            </a:r>
            <a:r>
              <a:rPr lang="en-US" altLang="ko-KR" dirty="0" err="1" smtClean="0"/>
              <a:t>webapps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chap02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now.jsp</a:t>
            </a:r>
            <a:r>
              <a:rPr lang="ko-KR" altLang="en-US" dirty="0" smtClean="0"/>
              <a:t>가 실행됨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026" name="Picture 2" descr="fig02-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357430"/>
            <a:ext cx="53911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 환경 구축</a:t>
            </a:r>
            <a:endParaRPr lang="en-US" altLang="ko-KR" dirty="0" smtClean="0"/>
          </a:p>
          <a:p>
            <a:r>
              <a:rPr lang="ko-KR" altLang="en-US" dirty="0" smtClean="0"/>
              <a:t>컨테이너 설치</a:t>
            </a:r>
            <a:endParaRPr lang="en-US" altLang="ko-KR" dirty="0" smtClean="0"/>
          </a:p>
          <a:p>
            <a:r>
              <a:rPr lang="ko-KR" altLang="en-US" dirty="0" smtClean="0"/>
              <a:t>간단한 </a:t>
            </a:r>
            <a:r>
              <a:rPr lang="en-US" altLang="ko-KR" dirty="0" err="1" smtClean="0"/>
              <a:t>JSP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필요 프로그램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JDK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자바 개발 도구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 </a:t>
            </a:r>
            <a:r>
              <a:rPr lang="en-US" altLang="ko-KR" dirty="0" smtClean="0"/>
              <a:t>5 </a:t>
            </a:r>
            <a:r>
              <a:rPr lang="ko-KR" altLang="en-US" dirty="0" smtClean="0"/>
              <a:t>이상 필요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웹 컨테이너 </a:t>
            </a:r>
            <a:r>
              <a:rPr lang="en-US" altLang="ko-KR" dirty="0" smtClean="0"/>
              <a:t>: tomcat8</a:t>
            </a:r>
            <a:r>
              <a:rPr lang="ko-KR" altLang="en-US" dirty="0" smtClean="0"/>
              <a:t>과 같은 컨테이너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편집기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문서 편집기나 </a:t>
            </a:r>
            <a:r>
              <a:rPr lang="ko-KR" altLang="en-US" dirty="0" err="1" smtClean="0"/>
              <a:t>이클립스와</a:t>
            </a:r>
            <a:r>
              <a:rPr lang="ko-KR" altLang="en-US" dirty="0" smtClean="0"/>
              <a:t> 같은 개발 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JDK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후 환경 변수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JAVA_HOME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변수 설정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eGovFrameDev-3.10.0-64bit.exe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0109"/>
            <a:ext cx="8229600" cy="84471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eGovFrameDev-3.10.0-64bit.exe</a:t>
            </a:r>
            <a:r>
              <a:rPr lang="ko-KR" altLang="en-US" dirty="0" smtClean="0"/>
              <a:t>를 더블클릭하여 설치한다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다음의 경로로 이동한 후 </a:t>
            </a:r>
            <a:r>
              <a:rPr lang="en-US" altLang="ko-KR" dirty="0" smtClean="0"/>
              <a:t>eclipse.exe</a:t>
            </a:r>
            <a:r>
              <a:rPr lang="ko-KR" altLang="en-US" dirty="0" smtClean="0"/>
              <a:t>를 실행한다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16" y="1987702"/>
            <a:ext cx="5905500" cy="30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858" y="2652540"/>
            <a:ext cx="2311982" cy="1544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520" y="4555376"/>
            <a:ext cx="4383991" cy="19888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Web Project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340768"/>
            <a:ext cx="6324449" cy="43204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Next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75" y="1124744"/>
            <a:ext cx="4219897" cy="49941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096" y="1118510"/>
            <a:ext cx="4225165" cy="500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0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Finish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52736"/>
            <a:ext cx="4219897" cy="49941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072158"/>
            <a:ext cx="3629025" cy="2828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882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Tomcat v8.0 Server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980728"/>
            <a:ext cx="6210300" cy="2305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060848"/>
            <a:ext cx="3918922" cy="44634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656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dditServlet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4536504" cy="51668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068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397</Words>
  <Application>Microsoft Office PowerPoint</Application>
  <PresentationFormat>화면 슬라이드 쇼(4:3)</PresentationFormat>
  <Paragraphs>83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HY얕은샘물M</vt:lpstr>
      <vt:lpstr>맑은 고딕</vt:lpstr>
      <vt:lpstr>Arial</vt:lpstr>
      <vt:lpstr>Office 테마</vt:lpstr>
      <vt:lpstr>2장-웹 프로그래밍 기초</vt:lpstr>
      <vt:lpstr>TOC</vt:lpstr>
      <vt:lpstr>개발 환경</vt:lpstr>
      <vt:lpstr>eGovFrameDev-3.10.0-64bit.exe 설치</vt:lpstr>
      <vt:lpstr>Dynamic Web Project를 생성한다.</vt:lpstr>
      <vt:lpstr>Next</vt:lpstr>
      <vt:lpstr>Finish</vt:lpstr>
      <vt:lpstr>Tomcat v8.0 Server</vt:lpstr>
      <vt:lpstr>dditServlet 추가</vt:lpstr>
      <vt:lpstr>포트변경</vt:lpstr>
      <vt:lpstr>chapter02 폴더 생성</vt:lpstr>
      <vt:lpstr>hello.jsp 파일 생성</vt:lpstr>
      <vt:lpstr>hello.jsp 파일 생성</vt:lpstr>
      <vt:lpstr>Hello.jsp</vt:lpstr>
      <vt:lpstr>Run on Server</vt:lpstr>
      <vt:lpstr>웹 어플리케이션 개발 퀵 스타트</vt:lpstr>
      <vt:lpstr>1단계, 웹 어플리케이션 디렉터리 생성</vt:lpstr>
      <vt:lpstr>2단계, JSP 작성</vt:lpstr>
      <vt:lpstr>3단계, JSP 실행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standby-06</cp:lastModifiedBy>
  <cp:revision>60</cp:revision>
  <dcterms:created xsi:type="dcterms:W3CDTF">2006-10-05T04:04:58Z</dcterms:created>
  <dcterms:modified xsi:type="dcterms:W3CDTF">2021-04-28T07:23:27Z</dcterms:modified>
</cp:coreProperties>
</file>