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18CAA-43B8-9341-889B-1E781EF9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oworks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D7A2D-2BA2-4F4F-8A60-FA7F7C458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oworks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1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0</TotalTime>
  <Words>2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천체</vt:lpstr>
      <vt:lpstr>oworks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oworks</dc:title>
  <dc:creator>Microsoft Office 사용자</dc:creator>
  <cp:lastModifiedBy>Microsoft Office 사용자</cp:lastModifiedBy>
  <cp:revision>1</cp:revision>
  <dcterms:created xsi:type="dcterms:W3CDTF">2021-06-10T11:40:29Z</dcterms:created>
  <dcterms:modified xsi:type="dcterms:W3CDTF">2021-06-10T11:41:27Z</dcterms:modified>
</cp:coreProperties>
</file>