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01BD0-B336-3718-B154-1A5EF1D2B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16D543-4F90-01BE-B448-928A74AF8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889A5-9459-6D73-B47C-E920A31E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699D2-F59D-69E7-F978-53019515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77DE6-5EC3-687D-AF3F-9F3DBCB0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7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4FE61-A08E-AA5A-6091-FF0DD8F1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0F8F3-64B5-5EA2-C713-B1597717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CB459-1A09-1B4F-6FBE-E631BC4C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7DCD5-A9C9-8C78-1AD7-BC2CD316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7F0B6-2AC9-113C-99B4-90603266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3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C87967-C616-525C-0532-66FE39D44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B0682-F45F-C517-2C06-7A64DF080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5568C-DF1A-BEB6-C80B-264D506B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F2FC6-CED8-1E25-FBAF-EBBEED24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D13DC-DF0B-C751-1FBD-35093030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7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7C8EE-68EC-32F1-16BC-7ACDFBED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2664F-30B2-47AE-983B-CE0B15A3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AAD6B-7FA2-0998-513F-10C00684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41034-12AE-6CE6-22BA-485C38A2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10FAB-7C85-5233-B14C-DAA52275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6A598-6A3F-E3AF-7BDD-FCD400B6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58340-F3A9-929C-64F6-66E5BC91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F9F36-721A-9545-C3AE-AB53EA0F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8508C-0E83-9D4F-78B2-EE944B2F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B815E-5B5B-7D8E-22AC-785B5D9B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1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5FF12-5724-D9B4-C72B-0D2E4E13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38694-1410-5371-9416-B9ADC8BBD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372461-E230-7509-5263-181C9165B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FB542-CB97-65A9-D3B7-8BEC9732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74849-CD4F-84AD-F2CE-806A81A2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548A2-204A-19EC-1B82-4A3E2D0A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7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3CB4-3C93-B6C1-E257-1FB75717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E5E8A-B8B3-43DF-4AC0-3B242DD4E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DFEB4E-84F4-3529-6959-5C21BE8D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1662FA-CF50-09E4-3A83-238B623F1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BDDBE-E0D8-2C35-A2C8-DEAFBDB7F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989556-5730-2C2B-498E-84E006B7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3A63C0-969F-010D-9B44-5C558337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88DE5F-2522-5C68-F16F-996176CE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6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DB512-5B03-0977-1B00-1CDBFC2F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8128B5-8B34-B657-1488-29CA79D7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1EF585-D425-B4E7-9CBC-C28FC374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8FD498-90C7-6BB3-A6BC-4FAFFC1F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1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123E92-C006-7875-FE3F-5C9573E6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E9BE75-464B-7549-E969-A6C9D5DC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B2A61-7D9A-B061-8435-9507DF56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0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8BDB8-6F03-9A52-AAB2-134096DE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E9426-9B87-473E-748D-63BC94C49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495793-F86A-4EF9-1D71-5F147D250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09B57-F3A7-E9AB-93C8-48598BDD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3672E-3AB1-695C-1635-36128FA2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7A85E-6A3A-1D8F-463F-F2CA953A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2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04144-A548-3DA6-6DF3-F476E3B1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C1F33F-8679-D98A-23A3-84698FA9A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7598D-DEF8-9DF0-569A-A423E1DC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B3A705-4B2D-E868-5AF5-E802963B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F2C5C-618B-4276-58F0-843EFEEA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05485-7C97-09E0-0987-8C093D9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65FB5B-A04B-0E46-220B-77D8511F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EC049-DFDC-73E1-4565-6CAC34C77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0223A-CF3E-6320-34B7-07F06D944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B605E-6643-AE5B-18D7-CCE75B6C5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3D97B-DFFD-EC91-A360-9CD363388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0C3D7-C5A7-84D6-E7E7-3C1F28E3C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여행 일정 계획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63F847-2D04-9DEC-0126-1270B5C03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355" y="1934697"/>
            <a:ext cx="9144000" cy="976455"/>
          </a:xfrm>
        </p:spPr>
        <p:txBody>
          <a:bodyPr>
            <a:normAutofit/>
          </a:bodyPr>
          <a:lstStyle/>
          <a:p>
            <a:r>
              <a:rPr lang="en-US" altLang="ko-KR" b="1" dirty="0"/>
              <a:t>2023 Android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970BE-A010-7865-0EC0-E036C9980A37}"/>
              </a:ext>
            </a:extLst>
          </p:cNvPr>
          <p:cNvSpPr txBox="1"/>
          <p:nvPr/>
        </p:nvSpPr>
        <p:spPr>
          <a:xfrm>
            <a:off x="4722867" y="5366305"/>
            <a:ext cx="27462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202222339 </a:t>
            </a:r>
            <a:r>
              <a:rPr lang="ko-KR" altLang="en-US" sz="2400" dirty="0" err="1"/>
              <a:t>김수린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63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1E8C-1F78-A873-E81F-BAACE5F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6D946-A39F-A374-A1F4-025D4932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228" y="112810"/>
            <a:ext cx="3488812" cy="6287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4DBF4-24CC-6597-8775-FA0C671A46C5}"/>
              </a:ext>
            </a:extLst>
          </p:cNvPr>
          <p:cNvSpPr txBox="1"/>
          <p:nvPr/>
        </p:nvSpPr>
        <p:spPr>
          <a:xfrm>
            <a:off x="4694050" y="640023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일정 작성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4D0375-45BD-82F9-2FDD-A90615220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602" y="112810"/>
            <a:ext cx="3386512" cy="6174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82870-235E-3117-7D50-F3A5E7DB3437}"/>
              </a:ext>
            </a:extLst>
          </p:cNvPr>
          <p:cNvSpPr txBox="1"/>
          <p:nvPr/>
        </p:nvSpPr>
        <p:spPr>
          <a:xfrm>
            <a:off x="8091149" y="635532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입력된 여행 일정 화면</a:t>
            </a:r>
          </a:p>
        </p:txBody>
      </p:sp>
    </p:spTree>
    <p:extLst>
      <p:ext uri="{BB962C8B-B14F-4D97-AF65-F5344CB8AC3E}">
        <p14:creationId xmlns:p14="http://schemas.microsoft.com/office/powerpoint/2010/main" val="196240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64027-242A-DB30-3861-8971EED5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D3C11-57F3-8E8F-B391-EC7C2F85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어플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 어플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API,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</a:p>
          <a:p>
            <a:endParaRPr lang="en-US" altLang="ko-KR" dirty="0"/>
          </a:p>
          <a:p>
            <a:r>
              <a:rPr lang="ko-KR" altLang="en-US" dirty="0"/>
              <a:t>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Code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85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8CC6C-ADE2-548E-38FB-F2C2F596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08AA1-AF21-CB5E-D198-8ADB6A8F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b="0" i="0" dirty="0">
                <a:effectLst/>
                <a:latin typeface="Söhne"/>
              </a:rPr>
              <a:t>여행을 계획하고 일정을 관리하는 데 도움을 주는 실용적인 도구입니다</a:t>
            </a:r>
            <a:r>
              <a:rPr lang="en-US" altLang="ko-KR" sz="2400" b="0" i="0" dirty="0"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endParaRPr lang="en-US" altLang="ko-KR" sz="2400" dirty="0">
              <a:latin typeface="Söhne"/>
            </a:endParaRPr>
          </a:p>
          <a:p>
            <a:pPr marL="0" indent="0">
              <a:buNone/>
            </a:pPr>
            <a:r>
              <a:rPr lang="ko-KR" altLang="en-US" sz="2400" b="0" i="0" dirty="0">
                <a:effectLst/>
                <a:latin typeface="Söhne"/>
              </a:rPr>
              <a:t>사용자들이 간편하게 자신의 여행 일정을 작성하고 계획할 수 있는 기능을 제공합니다</a:t>
            </a:r>
            <a:r>
              <a:rPr lang="en-US" altLang="ko-KR" sz="2400" b="0" i="0" dirty="0">
                <a:effectLst/>
                <a:latin typeface="Söhne"/>
              </a:rPr>
              <a:t>. </a:t>
            </a:r>
            <a:r>
              <a:rPr lang="ko-KR" altLang="en-US" sz="2400" b="0" i="0" dirty="0">
                <a:effectLst/>
                <a:latin typeface="Söhne"/>
              </a:rPr>
              <a:t>여행 제목</a:t>
            </a:r>
            <a:r>
              <a:rPr lang="en-US" altLang="ko-KR" sz="2400" b="0" i="0" dirty="0">
                <a:effectLst/>
                <a:latin typeface="Söhne"/>
              </a:rPr>
              <a:t>, </a:t>
            </a:r>
            <a:r>
              <a:rPr lang="ko-KR" altLang="en-US" sz="2400" b="0" i="0" dirty="0">
                <a:effectLst/>
                <a:latin typeface="Söhne"/>
              </a:rPr>
              <a:t>날짜</a:t>
            </a:r>
            <a:r>
              <a:rPr lang="en-US" altLang="ko-KR" sz="2400" b="0" i="0" dirty="0">
                <a:effectLst/>
                <a:latin typeface="Söhne"/>
              </a:rPr>
              <a:t>, </a:t>
            </a:r>
            <a:r>
              <a:rPr lang="ko-KR" altLang="en-US" sz="2400" b="0" i="0" dirty="0">
                <a:effectLst/>
                <a:latin typeface="Söhne"/>
              </a:rPr>
              <a:t>여행지</a:t>
            </a:r>
            <a:r>
              <a:rPr lang="en-US" altLang="ko-KR" sz="2400" b="0" i="0" dirty="0">
                <a:effectLst/>
                <a:latin typeface="Söhne"/>
              </a:rPr>
              <a:t>, </a:t>
            </a:r>
            <a:r>
              <a:rPr lang="ko-KR" altLang="en-US" sz="2400" b="0" i="0" dirty="0">
                <a:effectLst/>
                <a:latin typeface="Söhne"/>
              </a:rPr>
              <a:t>일정 계획 등을 입력하여 일정을 작성할 수 있습니다</a:t>
            </a:r>
            <a:r>
              <a:rPr lang="en-US" altLang="ko-KR" sz="2400" b="0" i="0" dirty="0">
                <a:effectLst/>
                <a:latin typeface="Söhne"/>
              </a:rPr>
              <a:t>. </a:t>
            </a:r>
            <a:r>
              <a:rPr lang="ko-KR" altLang="en-US" sz="2400" b="0" i="0" dirty="0">
                <a:effectLst/>
                <a:latin typeface="Söhne"/>
              </a:rPr>
              <a:t>이렇게 작성된 일정은 앱 내부의 데이터베이스에 저장되어 언제든지 확인할 수 있습니다</a:t>
            </a:r>
            <a:r>
              <a:rPr lang="en-US" altLang="ko-KR" sz="2400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Söhne"/>
            </a:endParaRPr>
          </a:p>
          <a:p>
            <a:pPr marL="0" indent="0">
              <a:buNone/>
            </a:pPr>
            <a:r>
              <a:rPr lang="ko-KR" altLang="en-US" sz="2400" dirty="0">
                <a:latin typeface="Söhne"/>
              </a:rPr>
              <a:t>구글 맵 </a:t>
            </a:r>
            <a:r>
              <a:rPr lang="en-US" altLang="ko-KR" sz="2400" dirty="0" err="1">
                <a:latin typeface="Söhne"/>
              </a:rPr>
              <a:t>api</a:t>
            </a:r>
            <a:r>
              <a:rPr lang="ko-KR" altLang="en-US" sz="2400" dirty="0">
                <a:latin typeface="Söhne"/>
              </a:rPr>
              <a:t>로 </a:t>
            </a:r>
            <a:r>
              <a:rPr lang="ko-KR" altLang="en-US" sz="2400" b="0" i="0" dirty="0">
                <a:effectLst/>
                <a:latin typeface="Söhne"/>
              </a:rPr>
              <a:t>여행지를 검색해 지도를 확인할 수 있습니다</a:t>
            </a:r>
            <a:r>
              <a:rPr lang="en-US" altLang="ko-KR" sz="2400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D1D5DB"/>
              </a:solidFill>
              <a:latin typeface="Söhne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31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17D09-15E4-AC48-898D-D9705CB8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어플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22FB-2741-DFDA-02DE-54E62D7DC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en-US" altLang="ko-KR" dirty="0"/>
              <a:t>DAILY TRIP – </a:t>
            </a:r>
            <a:r>
              <a:rPr lang="ko-KR" altLang="en-US" dirty="0"/>
              <a:t>여행 기록 어플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247A4D-A081-9355-3652-A85C37417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9" t="10375" r="71186" b="78510"/>
          <a:stretch/>
        </p:blipFill>
        <p:spPr>
          <a:xfrm>
            <a:off x="454855" y="2781131"/>
            <a:ext cx="3462215" cy="32565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991F81-FE23-1236-E43D-80AE6A5EB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65" t="10560" r="10352" b="35497"/>
          <a:stretch/>
        </p:blipFill>
        <p:spPr>
          <a:xfrm>
            <a:off x="4300415" y="2045024"/>
            <a:ext cx="3207825" cy="4728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B4FD4D-7F82-47EE-F2B2-3FD29BA162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46" t="10221" r="8913" b="28698"/>
          <a:stretch/>
        </p:blipFill>
        <p:spPr>
          <a:xfrm>
            <a:off x="8325861" y="2045024"/>
            <a:ext cx="3027939" cy="472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B4CE9-D179-4817-2EDC-2C12D84F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API,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79666-998C-B50F-D5D8-64E6E039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API: </a:t>
            </a:r>
            <a:r>
              <a:rPr lang="ko-KR" altLang="en-US" dirty="0"/>
              <a:t>구글 맵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en-US" altLang="ko-KR" dirty="0"/>
              <a:t>DB: Firebase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ogle Sans"/>
              </a:rPr>
              <a:t>Authentication(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oogle Sans"/>
              </a:rPr>
              <a:t>로그인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ogle Sans"/>
              </a:rPr>
              <a:t>), </a:t>
            </a:r>
            <a:r>
              <a:rPr lang="en-US" altLang="ko-KR" b="0" i="0" dirty="0" err="1">
                <a:effectLst/>
                <a:latin typeface="Google Sans"/>
              </a:rPr>
              <a:t>Firestore</a:t>
            </a:r>
            <a:r>
              <a:rPr lang="en-US" altLang="ko-KR" b="0" i="0" dirty="0">
                <a:effectLst/>
                <a:latin typeface="Google Sans"/>
              </a:rPr>
              <a:t>(</a:t>
            </a:r>
            <a:r>
              <a:rPr lang="ko-KR" altLang="en-US" b="0" i="0" dirty="0">
                <a:effectLst/>
                <a:latin typeface="Google Sans"/>
              </a:rPr>
              <a:t>일정 저장</a:t>
            </a:r>
            <a:r>
              <a:rPr lang="en-US" altLang="ko-KR" b="0" i="0" dirty="0">
                <a:effectLst/>
                <a:latin typeface="Google Sans"/>
              </a:rPr>
              <a:t>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27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72A3-686A-2A05-ADA6-C9A741A1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API, DB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E9C4FC-C9FF-8539-6EF7-56EDFA792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 r="10918"/>
          <a:stretch/>
        </p:blipFill>
        <p:spPr>
          <a:xfrm>
            <a:off x="2700741" y="2353162"/>
            <a:ext cx="6958468" cy="3802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975575-3BB5-F930-B084-42864D8CEBEE}"/>
              </a:ext>
            </a:extLst>
          </p:cNvPr>
          <p:cNvSpPr txBox="1"/>
          <p:nvPr/>
        </p:nvSpPr>
        <p:spPr>
          <a:xfrm>
            <a:off x="5234474" y="1837259"/>
            <a:ext cx="158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Google Sans"/>
              </a:rPr>
              <a:t>Authentication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51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D275DB-E514-790D-62BE-5FEBFD2A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25" y="2300242"/>
            <a:ext cx="7513971" cy="390177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C140C47-1480-8E42-C3DC-09998BB4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API, DB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D95E3-5E76-6022-978B-CBEF669B7F79}"/>
              </a:ext>
            </a:extLst>
          </p:cNvPr>
          <p:cNvSpPr txBox="1"/>
          <p:nvPr/>
        </p:nvSpPr>
        <p:spPr>
          <a:xfrm>
            <a:off x="5589900" y="1810799"/>
            <a:ext cx="10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 err="1">
                <a:effectLst/>
                <a:latin typeface="Google Sans"/>
              </a:rPr>
              <a:t>Firestore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57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1E8C-1F78-A873-E81F-BAACE5F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EE476B-8639-A401-F765-8B3714B4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74" y="74613"/>
            <a:ext cx="3519085" cy="6322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B6962C-8A12-3219-C36A-070712A3CB16}"/>
              </a:ext>
            </a:extLst>
          </p:cNvPr>
          <p:cNvSpPr txBox="1"/>
          <p:nvPr/>
        </p:nvSpPr>
        <p:spPr>
          <a:xfrm>
            <a:off x="4470400" y="64711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0ACA97-7ED7-4521-E4AA-93251FAC4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565" y="74613"/>
            <a:ext cx="3559634" cy="6322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6DEC99-6CA8-7586-8B97-43A6C3F1C4FD}"/>
              </a:ext>
            </a:extLst>
          </p:cNvPr>
          <p:cNvSpPr txBox="1"/>
          <p:nvPr/>
        </p:nvSpPr>
        <p:spPr>
          <a:xfrm>
            <a:off x="8849360" y="63975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41582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1E8C-1F78-A873-E81F-BAACE5F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BADFDD-C9D7-D3DA-1845-2FFD2B848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6"/>
          <a:stretch/>
        </p:blipFill>
        <p:spPr>
          <a:xfrm>
            <a:off x="4187067" y="111539"/>
            <a:ext cx="3450044" cy="6381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82D16-1C52-F393-27B4-9C86A9170C4F}"/>
              </a:ext>
            </a:extLst>
          </p:cNvPr>
          <p:cNvSpPr txBox="1"/>
          <p:nvPr/>
        </p:nvSpPr>
        <p:spPr>
          <a:xfrm>
            <a:off x="5303520" y="64886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0C67FE-542F-5F2D-C969-FB5BADB4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988" y="111539"/>
            <a:ext cx="3683710" cy="6289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0D2348-C075-9A47-0272-A582C500701D}"/>
              </a:ext>
            </a:extLst>
          </p:cNvPr>
          <p:cNvSpPr txBox="1"/>
          <p:nvPr/>
        </p:nvSpPr>
        <p:spPr>
          <a:xfrm>
            <a:off x="8840259" y="646972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여행 일정 화면</a:t>
            </a:r>
          </a:p>
        </p:txBody>
      </p:sp>
    </p:spTree>
    <p:extLst>
      <p:ext uri="{BB962C8B-B14F-4D97-AF65-F5344CB8AC3E}">
        <p14:creationId xmlns:p14="http://schemas.microsoft.com/office/powerpoint/2010/main" val="397988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138</Words>
  <Application>Microsoft Office PowerPoint</Application>
  <PresentationFormat>와이드스크린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Google Sans</vt:lpstr>
      <vt:lpstr>Söhne</vt:lpstr>
      <vt:lpstr>맑은 고딕</vt:lpstr>
      <vt:lpstr>Arial</vt:lpstr>
      <vt:lpstr>Office 테마</vt:lpstr>
      <vt:lpstr>여행 일정 계획 앱</vt:lpstr>
      <vt:lpstr>목차</vt:lpstr>
      <vt:lpstr>어플 소개</vt:lpstr>
      <vt:lpstr>참고 어플</vt:lpstr>
      <vt:lpstr>API, DB</vt:lpstr>
      <vt:lpstr>API, DB</vt:lpstr>
      <vt:lpstr>API, DB</vt:lpstr>
      <vt:lpstr>화면</vt:lpstr>
      <vt:lpstr>화면</vt:lpstr>
      <vt:lpstr>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일정 계획 앱</dc:title>
  <dc:creator>821089159660</dc:creator>
  <cp:lastModifiedBy>821089159660</cp:lastModifiedBy>
  <cp:revision>1</cp:revision>
  <dcterms:created xsi:type="dcterms:W3CDTF">2023-06-12T22:23:16Z</dcterms:created>
  <dcterms:modified xsi:type="dcterms:W3CDTF">2023-06-13T01:23:17Z</dcterms:modified>
</cp:coreProperties>
</file>