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6" r:id="rId4"/>
    <p:sldId id="263" r:id="rId5"/>
    <p:sldId id="268" r:id="rId6"/>
    <p:sldId id="257" r:id="rId7"/>
    <p:sldId id="258" r:id="rId8"/>
    <p:sldId id="260" r:id="rId9"/>
    <p:sldId id="262" r:id="rId10"/>
    <p:sldId id="270" r:id="rId11"/>
    <p:sldId id="269" r:id="rId12"/>
    <p:sldId id="271" r:id="rId13"/>
    <p:sldId id="277" r:id="rId14"/>
    <p:sldId id="264" r:id="rId15"/>
    <p:sldId id="276" r:id="rId16"/>
    <p:sldId id="265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59AF9-8651-4DEF-9D5A-FF088B9B24C2}" v="3" dt="2023-06-21T14:29:36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kddnjs8895@daum.net" userId="7b0558fbd522bf34" providerId="LiveId" clId="{11859AF9-8651-4DEF-9D5A-FF088B9B24C2}"/>
    <pc:docChg chg="custSel modSld">
      <pc:chgData name="tkddnjs8895@daum.net" userId="7b0558fbd522bf34" providerId="LiveId" clId="{11859AF9-8651-4DEF-9D5A-FF088B9B24C2}" dt="2023-06-21T14:29:40.263" v="14" actId="1076"/>
      <pc:docMkLst>
        <pc:docMk/>
      </pc:docMkLst>
      <pc:sldChg chg="addSp delSp modSp mod">
        <pc:chgData name="tkddnjs8895@daum.net" userId="7b0558fbd522bf34" providerId="LiveId" clId="{11859AF9-8651-4DEF-9D5A-FF088B9B24C2}" dt="2023-06-21T13:58:55.607" v="4" actId="1076"/>
        <pc:sldMkLst>
          <pc:docMk/>
          <pc:sldMk cId="0" sldId="260"/>
        </pc:sldMkLst>
        <pc:spChg chg="del">
          <ac:chgData name="tkddnjs8895@daum.net" userId="7b0558fbd522bf34" providerId="LiveId" clId="{11859AF9-8651-4DEF-9D5A-FF088B9B24C2}" dt="2023-06-21T13:58:51.383" v="0" actId="478"/>
          <ac:spMkLst>
            <pc:docMk/>
            <pc:sldMk cId="0" sldId="260"/>
            <ac:spMk id="5" creationId="{00000000-0000-0000-0000-000000000000}"/>
          </ac:spMkLst>
        </pc:spChg>
        <pc:picChg chg="add mod">
          <ac:chgData name="tkddnjs8895@daum.net" userId="7b0558fbd522bf34" providerId="LiveId" clId="{11859AF9-8651-4DEF-9D5A-FF088B9B24C2}" dt="2023-06-21T13:58:55.607" v="4" actId="1076"/>
          <ac:picMkLst>
            <pc:docMk/>
            <pc:sldMk cId="0" sldId="260"/>
            <ac:picMk id="6" creationId="{E62AC75A-61DC-931D-C7C3-9FDC5CC1211F}"/>
          </ac:picMkLst>
        </pc:picChg>
      </pc:sldChg>
      <pc:sldChg chg="addSp modSp mod">
        <pc:chgData name="tkddnjs8895@daum.net" userId="7b0558fbd522bf34" providerId="LiveId" clId="{11859AF9-8651-4DEF-9D5A-FF088B9B24C2}" dt="2023-06-21T14:29:40.263" v="14" actId="1076"/>
        <pc:sldMkLst>
          <pc:docMk/>
          <pc:sldMk cId="1476907041" sldId="277"/>
        </pc:sldMkLst>
        <pc:spChg chg="add mod">
          <ac:chgData name="tkddnjs8895@daum.net" userId="7b0558fbd522bf34" providerId="LiveId" clId="{11859AF9-8651-4DEF-9D5A-FF088B9B24C2}" dt="2023-06-21T14:29:40.263" v="14" actId="1076"/>
          <ac:spMkLst>
            <pc:docMk/>
            <pc:sldMk cId="1476907041" sldId="277"/>
            <ac:spMk id="5" creationId="{B09A1EC5-EC73-8C9C-C80D-B4A781FD6637}"/>
          </ac:spMkLst>
        </pc:spChg>
        <pc:picChg chg="add mod">
          <ac:chgData name="tkddnjs8895@daum.net" userId="7b0558fbd522bf34" providerId="LiveId" clId="{11859AF9-8651-4DEF-9D5A-FF088B9B24C2}" dt="2023-06-21T14:28:53.432" v="9" actId="1076"/>
          <ac:picMkLst>
            <pc:docMk/>
            <pc:sldMk cId="1476907041" sldId="277"/>
            <ac:picMk id="4" creationId="{BD9058C7-81C5-8C0A-F1E1-1AC7542150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TOuvTzd1I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00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881670"/>
            <a:ext cx="7477601" cy="1733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chemeClr val="tx1">
                    <a:lumMod val="95000"/>
                    <a:lumOff val="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</a:t>
            </a:r>
            <a:r>
              <a:rPr lang="ko-KR" altLang="en-US" sz="5249" b="1" kern="0" spc="-157" dirty="0">
                <a:solidFill>
                  <a:schemeClr val="tx1">
                    <a:lumMod val="95000"/>
                    <a:lumOff val="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5249" b="1" kern="0" spc="-157" dirty="0">
                <a:solidFill>
                  <a:schemeClr val="tx1">
                    <a:lumMod val="95000"/>
                    <a:lumOff val="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 </a:t>
            </a:r>
            <a:r>
              <a:rPr lang="en-US" sz="5249" b="1" kern="0" spc="-157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공유</a:t>
            </a:r>
            <a:r>
              <a:rPr lang="en-US" sz="5249" b="1" kern="0" spc="-157" dirty="0">
                <a:solidFill>
                  <a:schemeClr val="tx1">
                    <a:lumMod val="95000"/>
                    <a:lumOff val="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게시판</a:t>
            </a:r>
          </a:p>
          <a:p>
            <a:pPr marL="0" indent="0" algn="l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chemeClr val="tx1">
                    <a:lumMod val="95000"/>
                    <a:lumOff val="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Board</a:t>
            </a:r>
            <a:endParaRPr lang="en-US" sz="5249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833199" y="4947999"/>
            <a:ext cx="7477601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개발자들을 위한 프로젝트 공유 커뮤니티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058AEEA0-25CD-1690-6FF3-784ACC63A4CB}"/>
              </a:ext>
            </a:extLst>
          </p:cNvPr>
          <p:cNvSpPr/>
          <p:nvPr/>
        </p:nvSpPr>
        <p:spPr>
          <a:xfrm>
            <a:off x="833198" y="7298118"/>
            <a:ext cx="7477601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ko-KR" altLang="en-US" sz="17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기력이 다한 개발자</a:t>
            </a:r>
            <a:endParaRPr lang="en-US" altLang="ko-KR" sz="17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7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202248086 </a:t>
            </a:r>
            <a:r>
              <a:rPr lang="ko-KR" altLang="en-US" sz="17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조상원</a:t>
            </a:r>
            <a:r>
              <a:rPr lang="en-US" altLang="ko-KR" sz="17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sz="17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7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201945796 </a:t>
            </a:r>
            <a:r>
              <a:rPr lang="ko-KR" altLang="en-US" sz="17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권기훈</a:t>
            </a:r>
            <a:r>
              <a:rPr lang="en-US" altLang="ko-KR" sz="17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ko-KR" altLang="en-US" sz="17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7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202222339 </a:t>
            </a:r>
            <a:r>
              <a:rPr lang="ko-KR" altLang="en-US" sz="17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김수린</a:t>
            </a:r>
            <a:endParaRPr lang="en-US" sz="17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E5870965-3F1E-8649-B6CE-A804E97B9FC5}"/>
              </a:ext>
            </a:extLst>
          </p:cNvPr>
          <p:cNvSpPr/>
          <p:nvPr/>
        </p:nvSpPr>
        <p:spPr>
          <a:xfrm>
            <a:off x="833198" y="76462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중요 </a:t>
            </a: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코드</a:t>
            </a:r>
            <a:endParaRPr lang="en-US" sz="4374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42DB6CD7-06A1-C8E5-23AB-CD64B9A06D45}"/>
              </a:ext>
            </a:extLst>
          </p:cNvPr>
          <p:cNvSpPr/>
          <p:nvPr/>
        </p:nvSpPr>
        <p:spPr>
          <a:xfrm>
            <a:off x="833198" y="1704040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843"/>
              </a:lnSpc>
              <a:buFont typeface="Arial" panose="020B0604020202020204" pitchFamily="34" charset="0"/>
              <a:buChar char="•"/>
            </a:pPr>
            <a:r>
              <a:rPr lang="ko-KR" altLang="en-US" sz="2187" dirty="0"/>
              <a:t>최근 게시물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CF85B1-33F0-4CFC-C60B-78E2C083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7" y="3046441"/>
            <a:ext cx="13734286" cy="27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4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E5870965-3F1E-8649-B6CE-A804E97B9FC5}"/>
              </a:ext>
            </a:extLst>
          </p:cNvPr>
          <p:cNvSpPr/>
          <p:nvPr/>
        </p:nvSpPr>
        <p:spPr>
          <a:xfrm>
            <a:off x="833198" y="76462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중요 </a:t>
            </a: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코드</a:t>
            </a:r>
            <a:endParaRPr lang="en-US" sz="4374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42DB6CD7-06A1-C8E5-23AB-CD64B9A06D45}"/>
              </a:ext>
            </a:extLst>
          </p:cNvPr>
          <p:cNvSpPr/>
          <p:nvPr/>
        </p:nvSpPr>
        <p:spPr>
          <a:xfrm>
            <a:off x="833198" y="1704040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843"/>
              </a:lnSpc>
              <a:buFont typeface="Arial" panose="020B0604020202020204" pitchFamily="34" charset="0"/>
              <a:buChar char="•"/>
            </a:pPr>
            <a:r>
              <a:rPr lang="ko-KR" altLang="en-US" sz="2187" dirty="0"/>
              <a:t>나의 게시물</a:t>
            </a:r>
            <a:endParaRPr lang="en-US" sz="2187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EA33C-EFB5-F897-974F-FFC22E30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3672"/>
            <a:ext cx="14630400" cy="29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3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E5870965-3F1E-8649-B6CE-A804E97B9FC5}"/>
              </a:ext>
            </a:extLst>
          </p:cNvPr>
          <p:cNvSpPr/>
          <p:nvPr/>
        </p:nvSpPr>
        <p:spPr>
          <a:xfrm>
            <a:off x="833198" y="76462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중요 </a:t>
            </a: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코드</a:t>
            </a:r>
            <a:endParaRPr lang="en-US" sz="4374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42DB6CD7-06A1-C8E5-23AB-CD64B9A06D45}"/>
              </a:ext>
            </a:extLst>
          </p:cNvPr>
          <p:cNvSpPr/>
          <p:nvPr/>
        </p:nvSpPr>
        <p:spPr>
          <a:xfrm>
            <a:off x="833198" y="1704040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843"/>
              </a:lnSpc>
              <a:buFont typeface="Arial" panose="020B0604020202020204" pitchFamily="34" charset="0"/>
              <a:buChar char="•"/>
            </a:pPr>
            <a:r>
              <a:rPr lang="ko-KR" altLang="en-US" sz="2187" dirty="0"/>
              <a:t>게시물 검색</a:t>
            </a:r>
            <a:endParaRPr lang="en-US" sz="2187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756AF-C17C-0928-6685-83854F71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8" y="3261371"/>
            <a:ext cx="14017083" cy="17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9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2B29F134-9636-15BD-07FB-EE9F1245192B}"/>
              </a:ext>
            </a:extLst>
          </p:cNvPr>
          <p:cNvSpPr/>
          <p:nvPr/>
        </p:nvSpPr>
        <p:spPr>
          <a:xfrm>
            <a:off x="833198" y="76462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ko-KR" altLang="en-US" sz="4374" b="1" dirty="0"/>
              <a:t>시연 영상</a:t>
            </a:r>
            <a:endParaRPr lang="en-US" sz="4374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9058C7-81C5-8C0A-F1E1-1AC75421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41" y="1793711"/>
            <a:ext cx="10518425" cy="4251971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B09A1EC5-EC73-8C9C-C80D-B4A781FD6637}"/>
              </a:ext>
            </a:extLst>
          </p:cNvPr>
          <p:cNvSpPr txBox="1"/>
          <p:nvPr/>
        </p:nvSpPr>
        <p:spPr>
          <a:xfrm>
            <a:off x="5599767" y="6625828"/>
            <a:ext cx="309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https://youtu.be/GTOuvTzd1IU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90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558FDF8A-3552-D663-AE41-43F92802BF79}"/>
              </a:ext>
            </a:extLst>
          </p:cNvPr>
          <p:cNvSpPr/>
          <p:nvPr/>
        </p:nvSpPr>
        <p:spPr>
          <a:xfrm>
            <a:off x="833198" y="76462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</a:rPr>
              <a:t>프로젝트 체크 리스트</a:t>
            </a:r>
            <a:endParaRPr lang="en-US" sz="4374" dirty="0"/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4254A1DC-D1F6-7860-0A97-48BC1D9A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93830"/>
              </p:ext>
            </p:extLst>
          </p:nvPr>
        </p:nvGraphicFramePr>
        <p:xfrm>
          <a:off x="2673040" y="2458223"/>
          <a:ext cx="9284320" cy="4823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2212">
                  <a:extLst>
                    <a:ext uri="{9D8B030D-6E8A-4147-A177-3AD203B41FA5}">
                      <a16:colId xmlns:a16="http://schemas.microsoft.com/office/drawing/2014/main" val="418094161"/>
                    </a:ext>
                  </a:extLst>
                </a:gridCol>
                <a:gridCol w="2802108">
                  <a:extLst>
                    <a:ext uri="{9D8B030D-6E8A-4147-A177-3AD203B41FA5}">
                      <a16:colId xmlns:a16="http://schemas.microsoft.com/office/drawing/2014/main" val="4150130359"/>
                    </a:ext>
                  </a:extLst>
                </a:gridCol>
              </a:tblGrid>
              <a:tr h="535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73526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회원가입 </a:t>
                      </a:r>
                      <a:r>
                        <a:rPr lang="en-US" altLang="ko-KR" b="1" dirty="0"/>
                        <a:t>/ </a:t>
                      </a:r>
                      <a:r>
                        <a:rPr lang="ko-KR" altLang="en-US" b="1" dirty="0"/>
                        <a:t>회원탈퇴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795235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로그인 </a:t>
                      </a:r>
                      <a:r>
                        <a:rPr lang="en-US" altLang="ko-KR" b="1" dirty="0"/>
                        <a:t>/ </a:t>
                      </a:r>
                      <a:r>
                        <a:rPr lang="ko-KR" altLang="en-US" b="1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44244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비회원 접근 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43373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회원 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05562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게시글 </a:t>
                      </a:r>
                      <a:r>
                        <a:rPr lang="en-US" altLang="ko-KR" b="1" dirty="0"/>
                        <a:t>CRUD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30466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게시글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14211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게시글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38797"/>
                  </a:ext>
                </a:extLst>
              </a:tr>
              <a:tr h="535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마이페이지 내 글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341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9358E059-9AE2-1593-08F5-23CF693EFB11}"/>
              </a:ext>
            </a:extLst>
          </p:cNvPr>
          <p:cNvSpPr/>
          <p:nvPr/>
        </p:nvSpPr>
        <p:spPr>
          <a:xfrm>
            <a:off x="5460906" y="2439323"/>
            <a:ext cx="3708584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686"/>
              </a:lnSpc>
              <a:buNone/>
            </a:pPr>
            <a:r>
              <a:rPr lang="ko-KR" altLang="en-US" sz="4374" b="1" dirty="0"/>
              <a:t>프로젝트 후기</a:t>
            </a:r>
            <a:endParaRPr lang="en-US" sz="4374" b="1" dirty="0"/>
          </a:p>
        </p:txBody>
      </p:sp>
      <p:sp>
        <p:nvSpPr>
          <p:cNvPr id="4" name="Text 7">
            <a:extLst>
              <a:ext uri="{FF2B5EF4-FFF2-40B4-BE49-F238E27FC236}">
                <a16:creationId xmlns:a16="http://schemas.microsoft.com/office/drawing/2014/main" id="{88F6441A-D59D-D84F-79BE-EDC32D7C344F}"/>
              </a:ext>
            </a:extLst>
          </p:cNvPr>
          <p:cNvSpPr/>
          <p:nvPr/>
        </p:nvSpPr>
        <p:spPr>
          <a:xfrm>
            <a:off x="1623163" y="3809682"/>
            <a:ext cx="11384074" cy="18140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/>
              <a:t>약 한 달 간 진행해 온 프로젝트를 마치며 아쉬운 점도 물론 있었습니다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함께 문제를 해결하고 아이디어를 공유하는 과정에서 많이 배우고 성장할 수 있었습니다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팀원 모두 완성된 프로젝트에 대해 자랑스러움을 느낍니다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433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154842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질의응답</a:t>
            </a: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및 피드백</a:t>
            </a:r>
            <a:endParaRPr lang="en-US" sz="4374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01949B2-6466-C0D6-B61F-9D19A7AD5447}"/>
              </a:ext>
            </a:extLst>
          </p:cNvPr>
          <p:cNvGrpSpPr/>
          <p:nvPr/>
        </p:nvGrpSpPr>
        <p:grpSpPr>
          <a:xfrm>
            <a:off x="833199" y="3662626"/>
            <a:ext cx="12927406" cy="2113706"/>
            <a:chOff x="833199" y="3921204"/>
            <a:chExt cx="6370915" cy="1442561"/>
          </a:xfrm>
        </p:grpSpPr>
        <p:sp>
          <p:nvSpPr>
            <p:cNvPr id="5" name="Shape 3"/>
            <p:cNvSpPr/>
            <p:nvPr/>
          </p:nvSpPr>
          <p:spPr>
            <a:xfrm>
              <a:off x="833199" y="3921204"/>
              <a:ext cx="6370915" cy="1442561"/>
            </a:xfrm>
            <a:prstGeom prst="roundRect">
              <a:avLst>
                <a:gd name="adj" fmla="val 3803"/>
              </a:avLst>
            </a:prstGeom>
            <a:solidFill>
              <a:srgbClr val="DADBF1"/>
            </a:solidFill>
            <a:ln w="7620">
              <a:solidFill>
                <a:srgbClr val="B4B7E4"/>
              </a:solidFill>
              <a:prstDash val="solid"/>
            </a:ln>
          </p:spPr>
        </p:sp>
        <p:sp>
          <p:nvSpPr>
            <p:cNvPr id="6" name="Text 4"/>
            <p:cNvSpPr/>
            <p:nvPr/>
          </p:nvSpPr>
          <p:spPr>
            <a:xfrm>
              <a:off x="1062990" y="4278782"/>
              <a:ext cx="2221944" cy="36099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843"/>
                </a:lnSpc>
                <a:buNone/>
              </a:pPr>
              <a:r>
                <a:rPr lang="en-US" sz="2400" b="1" kern="0" spc="-66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질의응답 시간</a:t>
              </a:r>
              <a:endParaRPr lang="en-US" sz="2400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1062990" y="4648385"/>
              <a:ext cx="5911334" cy="39981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3149"/>
                </a:lnSpc>
                <a:buNone/>
              </a:pPr>
              <a:r>
                <a:rPr lang="en-US" kern="0" spc="-35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궁금한 점이나 </a:t>
              </a:r>
              <a:r>
                <a:rPr lang="en-US" kern="0" spc="-35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의견을</a:t>
              </a:r>
              <a:r>
                <a:rPr lang="en-US" kern="0" spc="-35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ko-KR" altLang="en-US" kern="0" spc="-35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자유롭게 물어봐 주세요</a:t>
              </a:r>
              <a:r>
                <a:rPr lang="en-US" kern="0" spc="-35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987397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 </a:t>
            </a: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개요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42767"/>
            <a:ext cx="747760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altLang="ko-KR" sz="1750" dirty="0"/>
              <a:t>IT Board</a:t>
            </a:r>
            <a:r>
              <a:rPr lang="ko-KR" altLang="en-US" sz="1750" dirty="0"/>
              <a:t>는 자신의 </a:t>
            </a:r>
            <a:r>
              <a:rPr lang="ko-KR" altLang="en-US" sz="1750" b="1" dirty="0"/>
              <a:t>프로젝트</a:t>
            </a:r>
            <a:r>
              <a:rPr lang="ko-KR" altLang="en-US" sz="1750" dirty="0"/>
              <a:t>와</a:t>
            </a:r>
            <a:r>
              <a:rPr lang="ko-KR" altLang="en-US" sz="1750" b="1" dirty="0"/>
              <a:t> 팁</a:t>
            </a:r>
            <a:r>
              <a:rPr lang="ko-KR" altLang="en-US" sz="1750" dirty="0"/>
              <a:t>을</a:t>
            </a:r>
            <a:r>
              <a:rPr lang="ko-KR" altLang="en-US" sz="1750" b="1" dirty="0"/>
              <a:t> 공유함</a:t>
            </a:r>
            <a:r>
              <a:rPr lang="ko-KR" altLang="en-US" sz="1750" dirty="0"/>
              <a:t>으로써 </a:t>
            </a:r>
            <a:endParaRPr lang="en-US" altLang="ko-KR" sz="1750" dirty="0"/>
          </a:p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/>
              <a:t>사용자의 </a:t>
            </a:r>
            <a:r>
              <a:rPr lang="ko-KR" altLang="en-US" sz="1750" b="1" dirty="0"/>
              <a:t>성장을 도모</a:t>
            </a:r>
            <a:r>
              <a:rPr lang="ko-KR" altLang="en-US" sz="1750" dirty="0"/>
              <a:t>하고 </a:t>
            </a:r>
            <a:r>
              <a:rPr lang="ko-KR" altLang="en-US" sz="1750" b="1" dirty="0"/>
              <a:t>성취감</a:t>
            </a:r>
            <a:r>
              <a:rPr lang="ko-KR" altLang="en-US" sz="1750" dirty="0"/>
              <a:t>을 느끼게 하는 </a:t>
            </a:r>
            <a:r>
              <a:rPr lang="ko-KR" altLang="en-US" sz="1750" b="1" dirty="0"/>
              <a:t>게시판 사이트</a:t>
            </a:r>
            <a:r>
              <a:rPr lang="ko-KR" altLang="en-US" sz="1750" dirty="0"/>
              <a:t>입니다</a:t>
            </a:r>
            <a:r>
              <a:rPr lang="en-US" altLang="ko-KR" sz="1750" dirty="0"/>
              <a:t>.</a:t>
            </a:r>
          </a:p>
          <a:p>
            <a:pPr marL="0" indent="0">
              <a:lnSpc>
                <a:spcPts val="3149"/>
              </a:lnSpc>
              <a:buNone/>
            </a:pPr>
            <a:r>
              <a:rPr lang="ko-KR" altLang="en-US" sz="1750" dirty="0"/>
              <a:t>게시판은 공유 게시판</a:t>
            </a:r>
            <a:r>
              <a:rPr lang="en-US" altLang="ko-KR" sz="1750" dirty="0"/>
              <a:t>, </a:t>
            </a:r>
            <a:r>
              <a:rPr lang="ko-KR" altLang="en-US" sz="1750" dirty="0"/>
              <a:t>팁 게시판</a:t>
            </a:r>
            <a:r>
              <a:rPr lang="en-US" altLang="ko-KR" sz="1750" dirty="0"/>
              <a:t>, </a:t>
            </a:r>
            <a:r>
              <a:rPr lang="ko-KR" altLang="en-US" sz="1750" dirty="0"/>
              <a:t>질문 게시판 총 </a:t>
            </a:r>
            <a:r>
              <a:rPr lang="en-US" altLang="ko-KR" sz="1750" dirty="0"/>
              <a:t>3</a:t>
            </a:r>
            <a:r>
              <a:rPr lang="ko-KR" altLang="en-US" sz="1750" dirty="0"/>
              <a:t>가지로 나뉩니다</a:t>
            </a:r>
            <a:r>
              <a:rPr lang="en-US" altLang="ko-KR" sz="1750" dirty="0"/>
              <a:t>.</a:t>
            </a:r>
            <a:endParaRPr lang="en-US" sz="17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A4F9F9-2528-C110-EA24-CAB0EFF59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2590800"/>
            <a:ext cx="47053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987397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 </a:t>
            </a: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목적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42767"/>
            <a:ext cx="7477601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내가 만든 프로젝트를 </a:t>
            </a:r>
            <a:r>
              <a:rPr lang="ko-KR" alt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자랑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하고 싶은데 올릴 곳이 마땅히 없을 때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</a:t>
            </a:r>
          </a:p>
          <a:p>
            <a:pPr marL="0" indent="0">
              <a:lnSpc>
                <a:spcPts val="3149"/>
              </a:lnSpc>
              <a:buNone/>
            </a:pP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프로젝트를 하다가 모르는 내용에 대해 내가 원하는 </a:t>
            </a:r>
            <a:r>
              <a:rPr lang="ko-KR" alt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답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을 찾고 싶을 때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3149"/>
              </a:lnSpc>
              <a:buNone/>
            </a:pP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이런 상황에서 본 게시판이 있다면 빠르게 </a:t>
            </a:r>
            <a:r>
              <a:rPr lang="ko-KR" alt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도움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을 받을  수 있습니다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.</a:t>
            </a:r>
            <a:endParaRPr 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40B40E-8169-BABD-E10C-FDDD0A08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2590800"/>
            <a:ext cx="47053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33199" y="2584728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웹 페이지 기대효과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833199" y="379285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01554" y="3792740"/>
            <a:ext cx="1632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555313" y="3862268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</a:t>
            </a:r>
            <a:r>
              <a:rPr lang="en-US" sz="2187" b="1" kern="0" spc="-6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정보</a:t>
            </a: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공유 활성화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555312" y="4445437"/>
            <a:ext cx="3673317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개발자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들 간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의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자유로운 정보 공유를 가능케 하고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자신의 프로젝트를 자랑함으로써 개발자들의 사기 증진 효과를 기대할 수 있습니다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3149"/>
              </a:lnSpc>
              <a:buNone/>
            </a:pPr>
            <a:endParaRPr lang="en-US" altLang="ko-KR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3149"/>
              </a:lnSpc>
              <a:buNone/>
            </a:pP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228630" y="379285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377934" y="3792740"/>
            <a:ext cx="2013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5950744" y="3862268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</a:t>
            </a: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187" b="1" kern="0" spc="-6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효과</a:t>
            </a: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및 기술력 향상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5950744" y="4445437"/>
            <a:ext cx="3451146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 게시판을 통한 학습 효과를 기대할 수 있고 다양한 스택을 활용한 프로젝트를 구경하며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기술력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향상의 시작이 될 수 있습니다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624060" y="379285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769554" y="3792740"/>
            <a:ext cx="20895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10346174" y="3862268"/>
            <a:ext cx="2414707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ko-KR" alt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설계와 구현에 </a:t>
            </a:r>
            <a:r>
              <a:rPr lang="en-US" sz="2187" b="1" kern="0" spc="-6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도움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10346174" y="4445437"/>
            <a:ext cx="3451146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여러 개발자들의 다양한 프로젝트와 팁을 참고하여 자신의 프로젝트에서 막히는 부분에 대한 도움을 받을 수 있습니다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051566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웹 페이지 기능 소개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440192"/>
            <a:ext cx="12964001" cy="4441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6" name="Shape 4"/>
          <p:cNvSpPr/>
          <p:nvPr/>
        </p:nvSpPr>
        <p:spPr>
          <a:xfrm>
            <a:off x="2018526" y="3440192"/>
            <a:ext cx="44410" cy="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7" name="Shape 5"/>
          <p:cNvSpPr/>
          <p:nvPr/>
        </p:nvSpPr>
        <p:spPr>
          <a:xfrm>
            <a:off x="1790819" y="319028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959173" y="3223617"/>
            <a:ext cx="1632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1055370" y="3995618"/>
            <a:ext cx="1970723" cy="7219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ko-KR" altLang="en-US" sz="2187" b="1" dirty="0"/>
              <a:t>사용자 관리</a:t>
            </a:r>
            <a:endParaRPr lang="en-US" sz="2187" b="1" dirty="0"/>
          </a:p>
        </p:txBody>
      </p:sp>
      <p:sp>
        <p:nvSpPr>
          <p:cNvPr id="10" name="Text 8"/>
          <p:cNvSpPr/>
          <p:nvPr/>
        </p:nvSpPr>
        <p:spPr>
          <a:xfrm>
            <a:off x="1042298" y="4585111"/>
            <a:ext cx="204127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회원가입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</a:t>
            </a:r>
            <a:r>
              <a:rPr lang="ko-KR" alt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회원탈퇴로그인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로그아웃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회원정보 수정이 가능합니다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4655760" y="3440132"/>
            <a:ext cx="44410" cy="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12" name="Shape 10"/>
          <p:cNvSpPr/>
          <p:nvPr/>
        </p:nvSpPr>
        <p:spPr>
          <a:xfrm>
            <a:off x="4428053" y="319022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577358" y="3223558"/>
            <a:ext cx="2013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318734" y="3969320"/>
            <a:ext cx="1970723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190" b="1" kern="0" spc="-79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게시판</a:t>
            </a:r>
            <a:r>
              <a:rPr lang="en-US" sz="219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CRUD</a:t>
            </a:r>
            <a:endParaRPr lang="en-US" sz="2190" dirty="0"/>
          </a:p>
        </p:txBody>
      </p:sp>
      <p:sp>
        <p:nvSpPr>
          <p:cNvPr id="15" name="Text 13"/>
          <p:cNvSpPr/>
          <p:nvPr/>
        </p:nvSpPr>
        <p:spPr>
          <a:xfrm>
            <a:off x="6352043" y="4578787"/>
            <a:ext cx="1970723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공유게시판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팁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게시판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질문게시판</a:t>
            </a:r>
            <a:endParaRPr lang="en-US" sz="1750" kern="0" spc="-35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3 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게시판의 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CRUD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가능합니다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292995" y="3440192"/>
            <a:ext cx="44410" cy="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88" y="319028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82" y="3223617"/>
            <a:ext cx="20895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D095078-B92F-0114-E7D3-3D08013D3CE0}"/>
              </a:ext>
            </a:extLst>
          </p:cNvPr>
          <p:cNvGrpSpPr/>
          <p:nvPr/>
        </p:nvGrpSpPr>
        <p:grpSpPr>
          <a:xfrm>
            <a:off x="3599845" y="3995618"/>
            <a:ext cx="2156239" cy="2166902"/>
            <a:chOff x="6214875" y="3995618"/>
            <a:chExt cx="2156239" cy="2166902"/>
          </a:xfrm>
        </p:grpSpPr>
        <p:sp>
          <p:nvSpPr>
            <p:cNvPr id="19" name="Text 17"/>
            <p:cNvSpPr/>
            <p:nvPr/>
          </p:nvSpPr>
          <p:spPr>
            <a:xfrm>
              <a:off x="6329839" y="3995618"/>
              <a:ext cx="1970723" cy="36099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2843"/>
                </a:lnSpc>
                <a:buNone/>
              </a:pPr>
              <a:r>
                <a:rPr lang="en-US" sz="2187" b="1" kern="0" spc="-66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글쓰기</a:t>
              </a:r>
              <a:endParaRPr lang="en-US" sz="2187" dirty="0"/>
            </a:p>
          </p:txBody>
        </p:sp>
        <p:sp>
          <p:nvSpPr>
            <p:cNvPr id="20" name="Text 18"/>
            <p:cNvSpPr/>
            <p:nvPr/>
          </p:nvSpPr>
          <p:spPr>
            <a:xfrm>
              <a:off x="6214875" y="4563272"/>
              <a:ext cx="2156239" cy="159924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3149"/>
                </a:lnSpc>
                <a:buNone/>
              </a:pPr>
              <a:r>
                <a:rPr lang="ko-KR" altLang="en-US" sz="1750" kern="0" spc="-35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게시판 </a:t>
              </a:r>
              <a:r>
                <a:rPr lang="en-US" sz="1750" kern="0" spc="-35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주제에 </a:t>
              </a:r>
              <a:r>
                <a:rPr lang="ko-KR" altLang="en-US" sz="1750" kern="0" spc="-35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맞는 다양</a:t>
              </a:r>
              <a:r>
                <a:rPr lang="en-US" sz="1750" kern="0" spc="-35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한 글을 작성</a:t>
              </a:r>
              <a:r>
                <a:rPr lang="ko-KR" altLang="en-US" sz="1750" kern="0" spc="-35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하</a:t>
              </a:r>
              <a:r>
                <a:rPr lang="en-US" sz="1750" kern="0" spc="-35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여 사람들과 공유할 수 있습니다.</a:t>
              </a:r>
              <a:endParaRPr lang="en-US" sz="1750" dirty="0"/>
            </a:p>
          </p:txBody>
        </p:sp>
      </p:grpSp>
      <p:sp>
        <p:nvSpPr>
          <p:cNvPr id="21" name="Shape 19"/>
          <p:cNvSpPr/>
          <p:nvPr/>
        </p:nvSpPr>
        <p:spPr>
          <a:xfrm>
            <a:off x="9930229" y="3440192"/>
            <a:ext cx="44410" cy="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22" name="Shape 20"/>
          <p:cNvSpPr/>
          <p:nvPr/>
        </p:nvSpPr>
        <p:spPr>
          <a:xfrm>
            <a:off x="9702522" y="319028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9840397" y="3223617"/>
            <a:ext cx="22419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8967073" y="3995618"/>
            <a:ext cx="1970723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ko-KR" altLang="en-US" sz="2187" b="1" kern="0" spc="-66" dirty="0">
                <a:solidFill>
                  <a:srgbClr val="272525"/>
                </a:solidFill>
                <a:latin typeface="Inter" pitchFamily="34" charset="0"/>
              </a:rPr>
              <a:t>내 글 목록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8944867" y="4578787"/>
            <a:ext cx="1970723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/>
              <a:t>사용자 별 자신이 쓴 글을</a:t>
            </a:r>
            <a:r>
              <a:rPr lang="en-US" altLang="ko-KR" sz="1750" dirty="0"/>
              <a:t> </a:t>
            </a:r>
            <a:r>
              <a:rPr lang="ko-KR" altLang="en-US" sz="1750" dirty="0"/>
              <a:t>모아볼 수 있습니다</a:t>
            </a:r>
            <a:r>
              <a:rPr lang="en-US" altLang="ko-KR" sz="1750" dirty="0"/>
              <a:t>.</a:t>
            </a:r>
            <a:endParaRPr lang="en-US" sz="1750" dirty="0"/>
          </a:p>
        </p:txBody>
      </p:sp>
      <p:sp>
        <p:nvSpPr>
          <p:cNvPr id="26" name="Shape 24"/>
          <p:cNvSpPr/>
          <p:nvPr/>
        </p:nvSpPr>
        <p:spPr>
          <a:xfrm>
            <a:off x="12567464" y="3440192"/>
            <a:ext cx="44410" cy="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27" name="Shape 25"/>
          <p:cNvSpPr/>
          <p:nvPr/>
        </p:nvSpPr>
        <p:spPr>
          <a:xfrm>
            <a:off x="12339757" y="319028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12481441" y="3223617"/>
            <a:ext cx="21657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2624" dirty="0"/>
          </a:p>
        </p:txBody>
      </p:sp>
      <p:sp>
        <p:nvSpPr>
          <p:cNvPr id="29" name="Text 27"/>
          <p:cNvSpPr/>
          <p:nvPr/>
        </p:nvSpPr>
        <p:spPr>
          <a:xfrm>
            <a:off x="11604308" y="3995618"/>
            <a:ext cx="1970723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검색</a:t>
            </a:r>
            <a:endParaRPr lang="en-US" sz="2187" dirty="0"/>
          </a:p>
        </p:txBody>
      </p:sp>
      <p:sp>
        <p:nvSpPr>
          <p:cNvPr id="30" name="Text 28"/>
          <p:cNvSpPr/>
          <p:nvPr/>
        </p:nvSpPr>
        <p:spPr>
          <a:xfrm>
            <a:off x="11517193" y="4569596"/>
            <a:ext cx="210054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게시글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검색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기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능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을 </a:t>
            </a:r>
            <a:r>
              <a:rPr lang="en-US" sz="1750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지원합니다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665928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</a:rPr>
              <a:t>웹 페이지 사용 기술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721298"/>
            <a:ext cx="4173260" cy="1842373"/>
          </a:xfrm>
          <a:prstGeom prst="roundRect">
            <a:avLst>
              <a:gd name="adj" fmla="val 2978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3951089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DBCP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4534257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/>
              <a:t>DataBase</a:t>
            </a:r>
            <a:r>
              <a:rPr lang="ko-KR" altLang="en-US" sz="1750" dirty="0"/>
              <a:t> </a:t>
            </a:r>
            <a:r>
              <a:rPr lang="en-US" altLang="ko-KR" sz="1750" dirty="0"/>
              <a:t>Connection</a:t>
            </a:r>
            <a:r>
              <a:rPr lang="ko-KR" altLang="en-US" sz="1750" dirty="0"/>
              <a:t> </a:t>
            </a:r>
            <a:r>
              <a:rPr lang="en-US" altLang="ko-KR" sz="1750" dirty="0"/>
              <a:t>Pool</a:t>
            </a:r>
            <a:r>
              <a:rPr lang="ko-KR" altLang="en-US" sz="1750" dirty="0"/>
              <a:t>을 사용했습니다</a:t>
            </a:r>
            <a:r>
              <a:rPr lang="en-US" altLang="ko-KR" sz="1750" dirty="0"/>
              <a:t>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721298"/>
            <a:ext cx="4173260" cy="1842373"/>
          </a:xfrm>
          <a:prstGeom prst="roundRect">
            <a:avLst>
              <a:gd name="adj" fmla="val 2978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3951089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DAO/DTO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4534257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/>
              <a:t>MemberDao, MemberDto</a:t>
            </a:r>
          </a:p>
          <a:p>
            <a:pPr marL="0" indent="0">
              <a:lnSpc>
                <a:spcPts val="3149"/>
              </a:lnSpc>
              <a:buNone/>
            </a:pPr>
            <a:r>
              <a:rPr lang="en-US" sz="1750" dirty="0"/>
              <a:t>BoardDao, BoardDto</a:t>
            </a:r>
            <a:r>
              <a:rPr lang="ko-KR" altLang="en-US" sz="1750" dirty="0"/>
              <a:t>로 활용했습니다</a:t>
            </a:r>
            <a:r>
              <a:rPr lang="en-US" altLang="ko-KR" sz="1750" dirty="0"/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3941" y="3721298"/>
            <a:ext cx="4173260" cy="1842373"/>
          </a:xfrm>
          <a:prstGeom prst="roundRect">
            <a:avLst>
              <a:gd name="adj" fmla="val 2978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3951089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EL, JSTL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4534257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altLang="ko-KR" sz="2000" dirty="0"/>
              <a:t>if</a:t>
            </a:r>
            <a:r>
              <a:rPr lang="ko-KR" altLang="en-US" sz="1750" dirty="0"/>
              <a:t>문을 쓸 때</a:t>
            </a:r>
            <a:r>
              <a:rPr lang="en-US" altLang="ko-KR" sz="1750" dirty="0"/>
              <a:t> </a:t>
            </a:r>
            <a:r>
              <a:rPr lang="ko-KR" altLang="en-US" sz="1750" dirty="0"/>
              <a:t>활용했습니다</a:t>
            </a:r>
            <a:r>
              <a:rPr lang="en-US" altLang="ko-KR" sz="1750" dirty="0"/>
              <a:t>.</a:t>
            </a:r>
          </a:p>
          <a:p>
            <a:pPr marL="0" indent="0">
              <a:lnSpc>
                <a:spcPts val="3149"/>
              </a:lnSpc>
              <a:buNone/>
            </a:pPr>
            <a:r>
              <a:rPr lang="en-US" altLang="ko-KR" sz="1750" dirty="0"/>
              <a:t>EX) </a:t>
            </a:r>
            <a:r>
              <a:rPr lang="ko-KR" altLang="en-US" sz="1750" dirty="0"/>
              <a:t>비회원 접근 권한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29540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팀원</a:t>
            </a: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담당 분야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202620" y="3326069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조상원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552637" y="4052799"/>
            <a:ext cx="395954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/>
              <a:t>회원 기능</a:t>
            </a:r>
            <a:endParaRPr lang="en-US" altLang="ko-KR" sz="1750" dirty="0"/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/>
              <a:t>게시글 목록</a:t>
            </a:r>
            <a:endParaRPr lang="en-US" altLang="ko-KR" sz="1750" dirty="0"/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/>
              <a:t>게시글 검색</a:t>
            </a:r>
            <a:endParaRPr lang="en-US" altLang="ko-KR" sz="1750" dirty="0"/>
          </a:p>
        </p:txBody>
      </p:sp>
      <p:sp>
        <p:nvSpPr>
          <p:cNvPr id="9" name="Text 5"/>
          <p:cNvSpPr/>
          <p:nvPr/>
        </p:nvSpPr>
        <p:spPr>
          <a:xfrm>
            <a:off x="6046611" y="3312914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권기훈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5396627" y="4077025"/>
            <a:ext cx="395954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dirty="0"/>
              <a:t>DB</a:t>
            </a:r>
          </a:p>
          <a:p>
            <a:pPr marL="0" indent="0" algn="ctr">
              <a:lnSpc>
                <a:spcPts val="3149"/>
              </a:lnSpc>
              <a:buNone/>
            </a:pPr>
            <a:r>
              <a:rPr lang="ko-KR" altLang="en-US" sz="1750" dirty="0"/>
              <a:t>게시판 기능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10697942" y="3313916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김수린</a:t>
            </a:r>
            <a:endParaRPr lang="en-US" sz="2624" dirty="0"/>
          </a:p>
        </p:txBody>
      </p:sp>
      <p:sp>
        <p:nvSpPr>
          <p:cNvPr id="13" name="Text 8"/>
          <p:cNvSpPr/>
          <p:nvPr/>
        </p:nvSpPr>
        <p:spPr>
          <a:xfrm>
            <a:off x="10051314" y="4052799"/>
            <a:ext cx="395954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</a:rPr>
              <a:t>HTML</a:t>
            </a:r>
          </a:p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</a:rPr>
              <a:t>CSS</a:t>
            </a:r>
            <a:endParaRPr lang="en-US" sz="175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834C12-7433-5024-60A4-B4359792738C}"/>
              </a:ext>
            </a:extLst>
          </p:cNvPr>
          <p:cNvCxnSpPr>
            <a:cxnSpLocks/>
          </p:cNvCxnSpPr>
          <p:nvPr/>
        </p:nvCxnSpPr>
        <p:spPr>
          <a:xfrm>
            <a:off x="4935709" y="2687443"/>
            <a:ext cx="0" cy="370560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6FFB036-956E-E17B-4E69-C5C9AA4B2EBD}"/>
              </a:ext>
            </a:extLst>
          </p:cNvPr>
          <p:cNvCxnSpPr>
            <a:cxnSpLocks/>
          </p:cNvCxnSpPr>
          <p:nvPr/>
        </p:nvCxnSpPr>
        <p:spPr>
          <a:xfrm>
            <a:off x="9790932" y="2685284"/>
            <a:ext cx="0" cy="370560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C7854703-4533-10BA-0209-39892B46DA5F}"/>
              </a:ext>
            </a:extLst>
          </p:cNvPr>
          <p:cNvSpPr/>
          <p:nvPr/>
        </p:nvSpPr>
        <p:spPr>
          <a:xfrm>
            <a:off x="833198" y="76462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ko-KR" altLang="en-US" sz="4374" b="1" dirty="0"/>
              <a:t>데이터 테이블 설계</a:t>
            </a:r>
            <a:endParaRPr lang="en-US" sz="4374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2AC75A-61DC-931D-C7C3-9FDC5CC12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69" y="2034404"/>
            <a:ext cx="9822602" cy="50195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8" y="764620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중요 </a:t>
            </a: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코드</a:t>
            </a: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소개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98376" y="3764120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메인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페이지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010182" y="4389834"/>
            <a:ext cx="3604141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 algn="ctr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750" dirty="0"/>
              <a:t>최근 게시물 구현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997115" y="3768647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마이 </a:t>
            </a: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페이지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334710" y="4389834"/>
            <a:ext cx="3604141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 algn="ctr">
              <a:lnSpc>
                <a:spcPts val="3149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750" dirty="0"/>
              <a:t>나의 게시물 목록 구현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224548" y="3774806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게시판 </a:t>
            </a: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페이지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598401" y="4371190"/>
            <a:ext cx="3474238" cy="57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ctr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ko-KR" altLang="en-US" sz="1750" dirty="0"/>
              <a:t>게시물 검색 기능 구현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434</Words>
  <Application>Microsoft Office PowerPoint</Application>
  <PresentationFormat>사용자 지정</PresentationFormat>
  <Paragraphs>113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Inter</vt:lpstr>
      <vt:lpstr>Söhne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tkddnjs8895@daum.net</cp:lastModifiedBy>
  <cp:revision>5</cp:revision>
  <dcterms:created xsi:type="dcterms:W3CDTF">2023-06-20T22:48:17Z</dcterms:created>
  <dcterms:modified xsi:type="dcterms:W3CDTF">2023-06-21T14:29:41Z</dcterms:modified>
</cp:coreProperties>
</file>