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53" y="8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4E475-03F0-E932-03B1-D449A8B3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7A9FA-FD44-85B8-B7E2-A036AC54B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15EAA-6838-BDC4-3421-A772FBA6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FD6FB-4BAC-DC7E-669D-D4BEE0A9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97E1E-8D67-F789-BC20-33DD0D01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7980-A360-1FC4-5318-E204A717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34971-4150-0D27-5A96-D76D01498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A84F0-7BD6-D1F2-27A6-645882DD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B9E6A-6BEA-C3EF-BDEF-977BCD21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42E86-77C6-2C85-9CAB-59ADA8E3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DB0E-042A-0578-A03D-52843754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52BE9F-1F1F-A087-0154-C209FFB1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94937-F3EB-0151-87D7-3B3F4BEE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B480B-E242-0837-B7A2-475B7226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4E44A-FF11-FDA0-6492-4745F521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1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63B4-00BC-5349-6D60-2CAC4265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510F1-410B-8B52-A6AF-50B347B9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DE0DC-D4D3-D53A-AD36-AE6912E9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AF7B0-BEAD-4A5A-33FF-2B088413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BA3D0-FD12-2AAE-1B9F-F8031F4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8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43D5E-8DB5-8F8E-9EAE-FE6C52C4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3FBF7-B5DD-6117-C08B-EECA4421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F4EF0-6C24-50A7-E801-28CF9F43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AFA61-F6DC-6013-F26F-E2EBBF0B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C3CCF-6AC0-B77F-0F6E-0080A8E8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77F0F-FD8B-CAB5-3FCD-844EF5C9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34412-2A29-8553-781D-14B196F8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5A6CC1-814C-7081-8A20-395C89072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53E45-40BA-366F-17F5-FA330273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65B8E-73D5-0D59-BFB2-046009B3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3E5E4-7848-BE77-00BB-753EBD98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8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00F0-98E1-49FC-2707-26E3F38E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D79F6-91EA-8B45-3221-0E1DEB76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DF46E-9476-748B-2A02-0E770E252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4AEED-FF5C-828F-D497-46AAB664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B508AA-3596-26D5-89E5-574456462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A2DD7C-575F-7EF3-413D-3C221DE9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D7B46C-182B-E060-3A29-EC794279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0DA5F-524A-53D3-E9C3-4AACD56A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A4F6-6586-C49A-4CFF-E53049AA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10B94F-8E68-9233-96A1-039CF4A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F50A4-22AC-FF43-8249-2B8B43EF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679562-2B7A-2888-33F1-49FA907E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19D4C-22DA-BD57-E528-93D4BDC0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EEEC9E-DBF6-F7AF-2AAE-E91AD616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31A1F-F43D-C804-DA3E-1E25F9FE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D12FB-ABD2-3496-D0D5-B383DDFD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FFD2B-8350-9047-5040-2DC43BA2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A04EF-56B1-0562-9121-11593D4E1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4A01-EA6D-88C7-DFB2-23439E98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AD6A7-A4D5-DA42-727B-E00FABCC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2C67D-DD1E-E108-F31D-B2B3E3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1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23C8-C295-5766-2639-7DABD2E4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E1CB4-BB88-64EA-ADF6-2128E0805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FA469-A687-0EED-DDC9-1012B63E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EB1F9-BD92-508F-A458-DFA62075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0A4FE-9CF7-E7D0-6BB7-9FE37078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66D24-435C-480D-63D8-E396DC05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6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34BDF-B74E-3A4F-C2AC-FC37F14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13205-5718-3D0B-152E-8C712AAF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E1995-0421-5063-07B5-261919435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15C6-5B65-491B-8F13-50AC099C0BA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62A39-E98D-53A3-F8EF-4C10ABA3F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935F5-C500-6B86-3D16-3FC826181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268F-9691-48F9-81D8-37B90747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05E0-A387-F879-2078-F1C8C7D9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623C8-8801-C427-A5F5-9926B2524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202222339 </a:t>
            </a:r>
            <a:r>
              <a:rPr lang="ko-KR" altLang="en-US" dirty="0" err="1"/>
              <a:t>김수린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5A1DA-732A-0DB5-093D-A7D0694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CA22F-EEF1-E9F4-914D-3691D82E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공공데이터포털</a:t>
            </a:r>
            <a:r>
              <a:rPr lang="ko-KR" altLang="en-US" dirty="0"/>
              <a:t> 또는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지원하는 기업의 홈페이지에서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API</a:t>
            </a:r>
            <a:r>
              <a:rPr lang="ko-KR" altLang="en-US" dirty="0"/>
              <a:t>를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ko-KR" altLang="en-US" dirty="0" err="1">
                <a:hlinkClick r:id="rId2"/>
              </a:rPr>
              <a:t>공공데이터포털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(data.go.kr)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738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DD13B-79B4-82D1-A489-49FC7DFD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사용할 </a:t>
            </a:r>
            <a:r>
              <a:rPr lang="en-US" altLang="ko-KR" dirty="0"/>
              <a:t>API</a:t>
            </a:r>
            <a:r>
              <a:rPr lang="ko-KR" altLang="en-US" dirty="0"/>
              <a:t>를 정한다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활용 신청을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인증키를 발급받는다</a:t>
            </a:r>
            <a:r>
              <a:rPr lang="en-US" altLang="ko-KR" dirty="0"/>
              <a:t>. (</a:t>
            </a:r>
            <a:r>
              <a:rPr lang="ko-KR" altLang="en-US" dirty="0"/>
              <a:t>로그인 필요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URL</a:t>
            </a:r>
            <a:r>
              <a:rPr lang="ko-KR" altLang="en-US" dirty="0"/>
              <a:t> 등록한다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API</a:t>
            </a:r>
            <a:r>
              <a:rPr lang="ko-KR" altLang="en-US" dirty="0"/>
              <a:t>를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D61A83-C0F5-30DC-C0DC-7144EE82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15971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Open API</vt:lpstr>
      <vt:lpstr>API 사용방법</vt:lpstr>
      <vt:lpstr>API 사용방법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821089159660</dc:creator>
  <cp:lastModifiedBy>821089159660</cp:lastModifiedBy>
  <cp:revision>2</cp:revision>
  <dcterms:created xsi:type="dcterms:W3CDTF">2023-05-23T01:08:24Z</dcterms:created>
  <dcterms:modified xsi:type="dcterms:W3CDTF">2023-05-23T01:21:10Z</dcterms:modified>
</cp:coreProperties>
</file>