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presentation about mastering documentation with GitHub Copilot.
Key takeaways:
- Learn about different documentation types
- Master Copilot's documentation features
- Practice with real-world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2025-02-18T09:11:07Z</dcterms:created>
  <dcterms:modified xsi:type="dcterms:W3CDTF">2025-02-18T09:11:07Z</dcterms:modified>
</cp:coreProperties>
</file>