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53DD1-246F-440B-B17D-9AC4B3C99E98}" v="152" dt="2025-02-26T05:39:25.255"/>
    <p1510:client id="{CD90F47F-5459-C640-B704-ED59FB48E625}" v="1" dt="2025-02-26T05:11:09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uvvadasaidinesh/stega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150" y="4185588"/>
            <a:ext cx="7980183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  </a:t>
            </a:r>
            <a:r>
              <a:rPr lang="en-US" sz="2000" b="1" err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suvvada</a:t>
            </a:r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sai dinesh</a:t>
            </a:r>
            <a:endParaRPr lang="en-US" sz="2000" b="1">
              <a:solidFill>
                <a:schemeClr val="tx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r>
              <a:rPr lang="en-US" sz="2400" b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Raghu Engineering College(CYBER SECURITY)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FFC7D-79C7-8C4E-2F8B-18DCAD1A4767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https://github.com/suuvvadasaidinesh/steganography.git</a:t>
            </a:r>
            <a:endParaRPr lang="en-IN"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951AC9-F731-9819-C0E7-27F454B1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Advanced Encryption Integration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Storage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Performance Optimization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1811-7ACE-4D3D-7CA5-5E584A7DDDC7}"/>
              </a:ext>
            </a:extLst>
          </p:cNvPr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E15156-B24B-5EE4-5263-A843E5BD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given Python code implements a basic image-based steganography system using OpenCV, allowing users to securely hide and retrieve secret messages within image files.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script encrypts a user-inputted message into an image's pixel values and secures it with a passcode, which is stored separately.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second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decrypts the message from the image but only allows access upon correct passcode entry. This system</a:t>
            </a:r>
            <a:r>
              <a:rPr lang="en-US" altLang="en-US" sz="240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confidentiality and access control.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EF7B9-875F-4AAD-BBCF-B106E269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implementation is written in Python, leveraging its simplicity and vast library ecosystem.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processing, reading, modifying, and saving images.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>
                <a:latin typeface="Arial" panose="020B0604020202020204" pitchFamily="34" charset="0"/>
              </a:rPr>
              <a:t>os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functions for interacting with the operating system, such as opening files and executing commands.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imported, it is not utilized in the provided code. It typically provides common string operations and constants.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evident from the file paths (e.g.,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C:\Users\HARISH\...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Environment: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Python interpreter installed on the system, preferably Python 3.x for compatibility with modern libraries.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Technologies/Concepts Applied: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hiding secret information within image pixels.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files, including handling passwords securely (though improvements are needed).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Encryption Mechanism: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pixel values of an image to store characters of a secret message.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files compatible with OpenCV, such as PNG, JPEG, etc.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F6E50B-D42B-1268-1753-5D3CAF34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Steganography Implementation Using Image Pixels: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uniquely utilizes image pixel values (specifically RGB channels) to embed a secret message without using complex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adds an extra layer of security by requiring a passcode for decryption, ensuring that only authorized users can retrieve the hidden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Image Manipulation with OpenCV: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project directly manipulates image pixels using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users with a deeper understanding of how digital images can be altered on a low level.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Password Storage: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automatically saves the password to a text file, which adds an element of persistence for future decryption,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practical for repeated use without manual password entry.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Cross-Channel Data Embedding: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cleverly cycles through the Red, Green, and Blue channels of the image to embed the message,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minimizes visual distortion and reduces the risk of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Interaction: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straightforward console prompts for entering secret messages and passwords, making it accessible for users without technical expertise.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23C3B-D1C9-989B-0C2F-D61CF7FE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and Defense Organizations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and Law Enforcement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 Specialists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FAA8A-1DFC-2F4A-DA7B-09D0164A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82" y="1232452"/>
            <a:ext cx="11260157" cy="515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68EA-AA43-5270-57EE-02B38006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Results</a:t>
            </a:r>
            <a:endParaRPr lang="en-IN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844FC-2AC8-17EF-9681-A0F5F221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1386348"/>
            <a:ext cx="6351639" cy="2991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427441-834C-24FF-A0EC-0B9CF5D4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2" y="1314198"/>
            <a:ext cx="4965290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1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508E04-6C54-5FE0-F790-11EEA144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a basic yet effective implementation of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endParaRPr lang="en-US" altLang="en-US" sz="1900" b="1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OpenCV.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secret messages within the pixel values of images and securing access with a password,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a foundational level of data confidentiality and user authorization.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highlights how steganography can be practically applied for secure communication,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valuable for educational purposes and introductory cybersecurity practices.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b30265f8-c5e2-4918-b4a1-b977299ca3e2"/>
    <ds:schemaRef ds:uri="fadb41d3-f9cb-40fb-903c-8cacaba95b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667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dinesh</cp:lastModifiedBy>
  <cp:revision>1</cp:revision>
  <dcterms:created xsi:type="dcterms:W3CDTF">2021-05-26T16:50:10Z</dcterms:created>
  <dcterms:modified xsi:type="dcterms:W3CDTF">2025-02-26T05:39:25Z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