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819F-B81A-4FF0-86FC-2FA1B8F74BA9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38A7-68FE-421B-B452-2EB19B16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170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819F-B81A-4FF0-86FC-2FA1B8F74BA9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38A7-68FE-421B-B452-2EB19B16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88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819F-B81A-4FF0-86FC-2FA1B8F74BA9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38A7-68FE-421B-B452-2EB19B16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33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819F-B81A-4FF0-86FC-2FA1B8F74BA9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38A7-68FE-421B-B452-2EB19B16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00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819F-B81A-4FF0-86FC-2FA1B8F74BA9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38A7-68FE-421B-B452-2EB19B16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667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819F-B81A-4FF0-86FC-2FA1B8F74BA9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38A7-68FE-421B-B452-2EB19B16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63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819F-B81A-4FF0-86FC-2FA1B8F74BA9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38A7-68FE-421B-B452-2EB19B16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357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819F-B81A-4FF0-86FC-2FA1B8F74BA9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38A7-68FE-421B-B452-2EB19B16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60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819F-B81A-4FF0-86FC-2FA1B8F74BA9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38A7-68FE-421B-B452-2EB19B16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17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819F-B81A-4FF0-86FC-2FA1B8F74BA9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38A7-68FE-421B-B452-2EB19B16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23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819F-B81A-4FF0-86FC-2FA1B8F74BA9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38A7-68FE-421B-B452-2EB19B16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15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6819F-B81A-4FF0-86FC-2FA1B8F74BA9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F38A7-68FE-421B-B452-2EB19B16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89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버스 </a:t>
            </a:r>
            <a:r>
              <a:rPr lang="ko-KR" altLang="en-US" dirty="0" err="1" smtClean="0"/>
              <a:t>알리미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-2017.03.21</a:t>
            </a:r>
            <a:r>
              <a:rPr lang="ko-KR" altLang="en-US" sz="3600" dirty="0" smtClean="0"/>
              <a:t>회의록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408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3180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아이디어 제시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241800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000" dirty="0" smtClean="0"/>
              <a:t>폰트 변경기능</a:t>
            </a:r>
            <a:endParaRPr lang="en-US" altLang="ko-KR" sz="2000" dirty="0" smtClean="0"/>
          </a:p>
          <a:p>
            <a:r>
              <a:rPr lang="ko-KR" altLang="en-US" sz="2000" dirty="0" err="1" smtClean="0"/>
              <a:t>외국어버젼</a:t>
            </a:r>
            <a:endParaRPr lang="en-US" altLang="ko-KR" sz="2000" dirty="0" smtClean="0"/>
          </a:p>
          <a:p>
            <a:r>
              <a:rPr lang="ko-KR" altLang="en-US" sz="2000" dirty="0" smtClean="0"/>
              <a:t>간단한지도</a:t>
            </a:r>
            <a:endParaRPr lang="en-US" altLang="ko-KR" sz="2000" dirty="0" smtClean="0"/>
          </a:p>
          <a:p>
            <a:r>
              <a:rPr lang="ko-KR" altLang="en-US" sz="2000" dirty="0" smtClean="0"/>
              <a:t>대략적인 시간계산</a:t>
            </a:r>
            <a:endParaRPr lang="en-US" altLang="ko-KR" sz="2000" dirty="0" smtClean="0"/>
          </a:p>
          <a:p>
            <a:r>
              <a:rPr lang="ko-KR" altLang="en-US" sz="2000" dirty="0" smtClean="0"/>
              <a:t>버스기사 정보</a:t>
            </a:r>
            <a:endParaRPr lang="en-US" altLang="ko-KR" sz="2000" dirty="0" smtClean="0"/>
          </a:p>
          <a:p>
            <a:r>
              <a:rPr lang="ko-KR" altLang="en-US" sz="2000" dirty="0" smtClean="0"/>
              <a:t>민원 종합설문</a:t>
            </a:r>
            <a:endParaRPr lang="en-US" altLang="ko-KR" sz="2000" dirty="0" smtClean="0"/>
          </a:p>
          <a:p>
            <a:r>
              <a:rPr lang="ko-KR" altLang="en-US" sz="2000" dirty="0" err="1" smtClean="0"/>
              <a:t>로드뷰</a:t>
            </a:r>
            <a:endParaRPr lang="en-US" altLang="ko-KR" sz="2000" dirty="0" smtClean="0"/>
          </a:p>
          <a:p>
            <a:r>
              <a:rPr lang="ko-KR" altLang="en-US" sz="2000" dirty="0" err="1" smtClean="0">
                <a:solidFill>
                  <a:srgbClr val="FF0000"/>
                </a:solidFill>
              </a:rPr>
              <a:t>노선별</a:t>
            </a:r>
            <a:r>
              <a:rPr lang="ko-KR" altLang="en-US" sz="2000" dirty="0" smtClean="0">
                <a:solidFill>
                  <a:srgbClr val="FF0000"/>
                </a:solidFill>
              </a:rPr>
              <a:t>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맛집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ko-KR" altLang="en-US" sz="2000" dirty="0" smtClean="0">
                <a:solidFill>
                  <a:srgbClr val="FF0000"/>
                </a:solidFill>
              </a:rPr>
              <a:t>음악추천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ko-KR" altLang="en-US" sz="2000" dirty="0" err="1" smtClean="0">
                <a:solidFill>
                  <a:srgbClr val="FF0000"/>
                </a:solidFill>
              </a:rPr>
              <a:t>노선별</a:t>
            </a:r>
            <a:r>
              <a:rPr lang="ko-KR" altLang="en-US" sz="2000" dirty="0" smtClean="0">
                <a:solidFill>
                  <a:srgbClr val="FF0000"/>
                </a:solidFill>
              </a:rPr>
              <a:t>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채팅방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ko-KR" altLang="en-US" sz="2000" dirty="0" smtClean="0"/>
              <a:t>정류장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버스노선  평가 및 </a:t>
            </a:r>
            <a:r>
              <a:rPr lang="ko-KR" altLang="en-US" sz="2000" dirty="0" err="1" smtClean="0"/>
              <a:t>별점</a:t>
            </a:r>
            <a:endParaRPr lang="en-US" altLang="ko-KR" sz="2000" dirty="0" smtClean="0"/>
          </a:p>
          <a:p>
            <a:r>
              <a:rPr lang="ko-KR" altLang="en-US" sz="2000" dirty="0" smtClean="0"/>
              <a:t>상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하행 구별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892800" y="1825625"/>
            <a:ext cx="5867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폰트 변경기능</a:t>
            </a:r>
            <a:endParaRPr lang="en-US" altLang="ko-KR" sz="2000" dirty="0" smtClean="0"/>
          </a:p>
          <a:p>
            <a:r>
              <a:rPr lang="ko-KR" altLang="en-US" sz="2000" dirty="0" err="1" smtClean="0"/>
              <a:t>외국어버젼</a:t>
            </a:r>
            <a:endParaRPr lang="en-US" altLang="ko-KR" sz="2000" dirty="0" smtClean="0"/>
          </a:p>
          <a:p>
            <a:r>
              <a:rPr lang="ko-KR" altLang="en-US" sz="2000" dirty="0" smtClean="0"/>
              <a:t>간단한지도</a:t>
            </a:r>
            <a:endParaRPr lang="en-US" altLang="ko-KR" sz="2000" dirty="0" smtClean="0"/>
          </a:p>
          <a:p>
            <a:r>
              <a:rPr lang="ko-KR" altLang="en-US" sz="2000" dirty="0" smtClean="0"/>
              <a:t>대략적인 시간계산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실시간 도로상황 반영</a:t>
            </a:r>
            <a:r>
              <a:rPr lang="en-US" altLang="ko-KR" sz="2000" dirty="0" smtClean="0"/>
              <a:t>)</a:t>
            </a:r>
          </a:p>
          <a:p>
            <a:r>
              <a:rPr lang="ko-KR" altLang="en-US" sz="2000" strike="sngStrike" dirty="0" smtClean="0"/>
              <a:t>버스기사 정보 </a:t>
            </a:r>
            <a:r>
              <a:rPr lang="en-US" altLang="ko-KR" sz="2000" strike="sngStrike" dirty="0"/>
              <a:t> </a:t>
            </a:r>
            <a:r>
              <a:rPr lang="en-US" altLang="ko-KR" sz="2000" dirty="0" smtClean="0">
                <a:solidFill>
                  <a:schemeClr val="accent6"/>
                </a:solidFill>
              </a:rPr>
              <a:t>//</a:t>
            </a:r>
            <a:r>
              <a:rPr lang="ko-KR" altLang="en-US" sz="2000" dirty="0" smtClean="0">
                <a:solidFill>
                  <a:schemeClr val="accent6"/>
                </a:solidFill>
              </a:rPr>
              <a:t>사적 정보</a:t>
            </a:r>
            <a:endParaRPr lang="en-US" altLang="ko-KR" sz="2000" strike="sngStrike" dirty="0" smtClean="0">
              <a:solidFill>
                <a:schemeClr val="accent6"/>
              </a:solidFill>
            </a:endParaRPr>
          </a:p>
          <a:p>
            <a:r>
              <a:rPr lang="ko-KR" altLang="en-US" sz="2000" dirty="0" smtClean="0"/>
              <a:t>민원 종합설문</a:t>
            </a:r>
            <a:endParaRPr lang="en-US" altLang="ko-KR" sz="2000" dirty="0" smtClean="0"/>
          </a:p>
          <a:p>
            <a:r>
              <a:rPr lang="ko-KR" altLang="en-US" sz="2000" dirty="0" err="1" smtClean="0"/>
              <a:t>로드뷰</a:t>
            </a:r>
            <a:endParaRPr lang="en-US" altLang="ko-KR" sz="2000" dirty="0" smtClean="0"/>
          </a:p>
          <a:p>
            <a:r>
              <a:rPr lang="ko-KR" altLang="en-US" sz="2000" dirty="0" smtClean="0">
                <a:solidFill>
                  <a:srgbClr val="FF0000"/>
                </a:solidFill>
              </a:rPr>
              <a:t>버스정류장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웹게시판</a:t>
            </a:r>
            <a:r>
              <a:rPr lang="en-US" altLang="ko-KR" sz="2000" dirty="0" smtClean="0">
                <a:solidFill>
                  <a:srgbClr val="FF0000"/>
                </a:solidFill>
              </a:rPr>
              <a:t>(</a:t>
            </a:r>
            <a:r>
              <a:rPr lang="ko-KR" altLang="en-US" sz="2000" dirty="0" smtClean="0">
                <a:solidFill>
                  <a:srgbClr val="FF0000"/>
                </a:solidFill>
              </a:rPr>
              <a:t>커뮤니티</a:t>
            </a:r>
            <a:r>
              <a:rPr lang="en-US" altLang="ko-KR" sz="2000" dirty="0" smtClean="0">
                <a:solidFill>
                  <a:srgbClr val="FF0000"/>
                </a:solidFill>
              </a:rPr>
              <a:t>)</a:t>
            </a:r>
            <a:r>
              <a:rPr lang="ko-KR" altLang="en-US" sz="2000" dirty="0" smtClean="0">
                <a:solidFill>
                  <a:srgbClr val="FF0000"/>
                </a:solidFill>
              </a:rPr>
              <a:t> 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ko-KR" altLang="en-US" sz="2000" dirty="0" smtClean="0"/>
              <a:t>정류장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버스노선  평가 및 </a:t>
            </a:r>
            <a:r>
              <a:rPr lang="ko-KR" altLang="en-US" sz="2000" dirty="0" err="1" smtClean="0"/>
              <a:t>별점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위랑 </a:t>
            </a:r>
            <a:r>
              <a:rPr lang="ko-KR" altLang="en-US" sz="2000" dirty="0" err="1" smtClean="0"/>
              <a:t>합할수있</a:t>
            </a:r>
            <a:r>
              <a:rPr lang="en-US" altLang="ko-KR" sz="2000" dirty="0" smtClean="0"/>
              <a:t>)</a:t>
            </a:r>
          </a:p>
          <a:p>
            <a:r>
              <a:rPr lang="ko-KR" altLang="en-US" sz="2000" dirty="0" smtClean="0"/>
              <a:t>상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하행 구별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  <p:sp>
        <p:nvSpPr>
          <p:cNvPr id="6" name="오른쪽 화살표 5"/>
          <p:cNvSpPr/>
          <p:nvPr/>
        </p:nvSpPr>
        <p:spPr>
          <a:xfrm>
            <a:off x="4381500" y="3467100"/>
            <a:ext cx="1308100" cy="80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13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70</Words>
  <Application>Microsoft Office PowerPoint</Application>
  <PresentationFormat>와이드스크린</PresentationFormat>
  <Paragraphs>24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버스 알리미 -2017.03.21회의록</vt:lpstr>
      <vt:lpstr>아이디어 제시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버스 알리미 -2017.03.21회의록</dc:title>
  <dc:creator>Owner</dc:creator>
  <cp:lastModifiedBy>Owner</cp:lastModifiedBy>
  <cp:revision>2</cp:revision>
  <dcterms:created xsi:type="dcterms:W3CDTF">2017-03-22T07:24:19Z</dcterms:created>
  <dcterms:modified xsi:type="dcterms:W3CDTF">2017-03-22T07:33:41Z</dcterms:modified>
</cp:coreProperties>
</file>