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69"/>
  </p:normalViewPr>
  <p:slideViewPr>
    <p:cSldViewPr snapToGrid="0" snapToObjects="1">
      <p:cViewPr>
        <p:scale>
          <a:sx n="57" d="100"/>
          <a:sy n="57" d="100"/>
        </p:scale>
        <p:origin x="110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DF64-E4B3-9645-B8DE-D12CD7137B4E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EE76-78C6-484B-8B27-88238F7E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2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DF64-E4B3-9645-B8DE-D12CD7137B4E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EE76-78C6-484B-8B27-88238F7E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DF64-E4B3-9645-B8DE-D12CD7137B4E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EE76-78C6-484B-8B27-88238F7E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6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DF64-E4B3-9645-B8DE-D12CD7137B4E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EE76-78C6-484B-8B27-88238F7E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DF64-E4B3-9645-B8DE-D12CD7137B4E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EE76-78C6-484B-8B27-88238F7E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9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DF64-E4B3-9645-B8DE-D12CD7137B4E}" type="datetimeFigureOut">
              <a:rPr lang="en-US" smtClean="0"/>
              <a:t>7/1/17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EE76-78C6-484B-8B27-88238F7E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4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DF64-E4B3-9645-B8DE-D12CD7137B4E}" type="datetimeFigureOut">
              <a:rPr lang="en-US" smtClean="0"/>
              <a:t>7/1/17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EE76-78C6-484B-8B27-88238F7E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6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DF64-E4B3-9645-B8DE-D12CD7137B4E}" type="datetimeFigureOut">
              <a:rPr lang="en-US" smtClean="0"/>
              <a:t>7/1/17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EE76-78C6-484B-8B27-88238F7E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4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DF64-E4B3-9645-B8DE-D12CD7137B4E}" type="datetimeFigureOut">
              <a:rPr lang="en-US" smtClean="0"/>
              <a:t>7/1/17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EE76-78C6-484B-8B27-88238F7E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DF64-E4B3-9645-B8DE-D12CD7137B4E}" type="datetimeFigureOut">
              <a:rPr lang="en-US" smtClean="0"/>
              <a:t>7/1/17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EE76-78C6-484B-8B27-88238F7E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9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DF64-E4B3-9645-B8DE-D12CD7137B4E}" type="datetimeFigureOut">
              <a:rPr lang="en-US" smtClean="0"/>
              <a:t>7/1/17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EE76-78C6-484B-8B27-88238F7E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DF64-E4B3-9645-B8DE-D12CD7137B4E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BEE76-78C6-484B-8B27-88238F7E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62" y="7057056"/>
            <a:ext cx="2160000" cy="21600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53933" y="117741"/>
            <a:ext cx="11284134" cy="6622519"/>
            <a:chOff x="253590" y="78830"/>
            <a:chExt cx="11284134" cy="6622519"/>
          </a:xfrm>
        </p:grpSpPr>
        <p:pic>
          <p:nvPicPr>
            <p:cNvPr id="4" name="Picture 3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590" y="1537827"/>
              <a:ext cx="3600000" cy="3600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148" y="78830"/>
              <a:ext cx="2160000" cy="2160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7724" y="78830"/>
              <a:ext cx="2160000" cy="216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148" y="2296198"/>
              <a:ext cx="2160000" cy="2160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148" y="4541349"/>
              <a:ext cx="2160000" cy="2160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7724" y="2296198"/>
              <a:ext cx="2160000" cy="2160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0572" y="2296198"/>
              <a:ext cx="2160000" cy="2160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0572" y="78830"/>
              <a:ext cx="2160000" cy="2160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7724" y="4541349"/>
              <a:ext cx="2160000" cy="2160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0572" y="4541349"/>
              <a:ext cx="2160000" cy="2160000"/>
            </a:xfrm>
            <a:prstGeom prst="rect">
              <a:avLst/>
            </a:prstGeom>
          </p:spPr>
        </p:pic>
        <p:sp>
          <p:nvSpPr>
            <p:cNvPr id="15" name="Right Arrow 14"/>
            <p:cNvSpPr/>
            <p:nvPr/>
          </p:nvSpPr>
          <p:spPr>
            <a:xfrm>
              <a:off x="3919264" y="2885544"/>
              <a:ext cx="947336" cy="9813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922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hao</dc:creator>
  <cp:lastModifiedBy>dong hao</cp:lastModifiedBy>
  <cp:revision>2</cp:revision>
  <dcterms:created xsi:type="dcterms:W3CDTF">2017-07-01T13:33:47Z</dcterms:created>
  <dcterms:modified xsi:type="dcterms:W3CDTF">2017-07-01T14:17:22Z</dcterms:modified>
</cp:coreProperties>
</file>