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91" d="100"/>
          <a:sy n="91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6A64-6006-164B-AEC3-D7D4093908F8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759C-408A-8B40-AF19-D46990C4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777543"/>
            <a:ext cx="12192000" cy="3302915"/>
            <a:chOff x="206477" y="2121310"/>
            <a:chExt cx="11680723" cy="285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77" y="2121310"/>
              <a:ext cx="11680723" cy="233614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8853" y="457200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FLAIR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5576" y="457200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T1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47333" y="4572000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T1c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95564" y="4572000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T2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71852" y="4572000"/>
              <a:ext cx="1204789" cy="34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All </a:t>
              </a:r>
              <a:r>
                <a:rPr lang="en-US" sz="2000" smtClean="0"/>
                <a:t>tumors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</dc:creator>
  <cp:lastModifiedBy>dong hao</cp:lastModifiedBy>
  <cp:revision>3</cp:revision>
  <dcterms:created xsi:type="dcterms:W3CDTF">2017-07-01T13:27:59Z</dcterms:created>
  <dcterms:modified xsi:type="dcterms:W3CDTF">2017-07-01T14:32:23Z</dcterms:modified>
</cp:coreProperties>
</file>