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f5c296f6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f5c296f6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2947089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c2947089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f5c296f6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f5c296f6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2947089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2947089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29470897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c29470897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f5c296f6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bf5c296f6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f5c296f6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f5c296f6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c29470897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c29470897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f5c296f6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bf5c296f6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f5c296f6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f5c296f6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29470897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29470897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c29470897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c29470897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c2947089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c2947089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f5c296f6d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f5c296f6d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f5c296f6d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f5c296f6d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2947089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c2947089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c29470897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c29470897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29470897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29470897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c29470897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c29470897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f5c293e8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f5c293e8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f5c293e8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f5c293e8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2947089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2947089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f5c296f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f5c296f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f5c296f6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f5c296f6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f5c296f6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f5c296f6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f5c296f6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f5c296f6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kaggle.com/gregorut/videogamesales?select=vgsales.csv" TargetMode="External"/><Relationship Id="rId4" Type="http://schemas.openxmlformats.org/officeDocument/2006/relationships/hyperlink" Target="https://rstudio.com/wp-content/uploads/2015/02/data-wrangling-cheatsheet.pdf" TargetMode="External"/><Relationship Id="rId5" Type="http://schemas.openxmlformats.org/officeDocument/2006/relationships/hyperlink" Target="https://genomicsclass.github.io/book/pages/dplyr_tutori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67150" y="497726"/>
            <a:ext cx="4255500" cy="1967700"/>
          </a:xfrm>
          <a:prstGeom prst="rect">
            <a:avLst/>
          </a:prstGeom>
          <a:effectLst>
            <a:reflection blurRad="0" dir="5400000" dist="38100" endA="0" fadeDir="5400012" kx="0" rotWithShape="0" algn="bl" stPos="0" sy="-100000" ky="0"/>
          </a:effectLst>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000000"/>
                </a:solidFill>
              </a:rPr>
              <a:t>The Gaming Industry</a:t>
            </a:r>
            <a:endParaRPr>
              <a:solidFill>
                <a:srgbClr val="000000"/>
              </a:solidFill>
            </a:endParaRPr>
          </a:p>
        </p:txBody>
      </p:sp>
      <p:sp>
        <p:nvSpPr>
          <p:cNvPr id="278" name="Google Shape;278;p13"/>
          <p:cNvSpPr txBox="1"/>
          <p:nvPr>
            <p:ph idx="1" type="subTitle"/>
          </p:nvPr>
        </p:nvSpPr>
        <p:spPr>
          <a:xfrm>
            <a:off x="867150" y="222405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rgbClr val="000000"/>
                </a:solidFill>
              </a:rPr>
              <a:t>A study about the leading players and performance of popular games in different markets based on sales data</a:t>
            </a:r>
            <a:endParaRPr b="1">
              <a:solidFill>
                <a:srgbClr val="000000"/>
              </a:solidFill>
            </a:endParaRPr>
          </a:p>
        </p:txBody>
      </p:sp>
      <p:sp>
        <p:nvSpPr>
          <p:cNvPr id="279" name="Google Shape;279;p13"/>
          <p:cNvSpPr txBox="1"/>
          <p:nvPr>
            <p:ph idx="1" type="subTitle"/>
          </p:nvPr>
        </p:nvSpPr>
        <p:spPr>
          <a:xfrm>
            <a:off x="987100" y="43702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Suvaansh Kumar </a:t>
            </a:r>
            <a:r>
              <a:rPr lang="en">
                <a:solidFill>
                  <a:srgbClr val="000000"/>
                </a:solidFill>
              </a:rPr>
              <a:t>n01351862</a:t>
            </a:r>
            <a:endParaRPr>
              <a:solidFill>
                <a:srgbClr val="000000"/>
              </a:solidFill>
            </a:endParaRPr>
          </a:p>
          <a:p>
            <a:pPr indent="0" lvl="0" marL="0" rtl="0" algn="l">
              <a:spcBef>
                <a:spcPts val="0"/>
              </a:spcBef>
              <a:spcAft>
                <a:spcPts val="0"/>
              </a:spcAft>
              <a:buNone/>
            </a:pPr>
            <a:r>
              <a:rPr lang="en">
                <a:solidFill>
                  <a:srgbClr val="000000"/>
                </a:solidFill>
              </a:rPr>
              <a:t>Navdeep Singh n01352563</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genre earn the most money in the world?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8" name="Google Shape;338;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aaadas</a:t>
            </a:r>
            <a:endParaRPr/>
          </a:p>
        </p:txBody>
      </p:sp>
      <p:pic>
        <p:nvPicPr>
          <p:cNvPr id="339" name="Google Shape;339;p22"/>
          <p:cNvPicPr preferRelativeResize="0"/>
          <p:nvPr/>
        </p:nvPicPr>
        <p:blipFill>
          <a:blip r:embed="rId3">
            <a:alphaModFix/>
          </a:blip>
          <a:stretch>
            <a:fillRect/>
          </a:stretch>
        </p:blipFill>
        <p:spPr>
          <a:xfrm>
            <a:off x="2772688" y="3766413"/>
            <a:ext cx="2714625" cy="923925"/>
          </a:xfrm>
          <a:prstGeom prst="rect">
            <a:avLst/>
          </a:prstGeom>
          <a:noFill/>
          <a:ln>
            <a:noFill/>
          </a:ln>
        </p:spPr>
      </p:pic>
      <p:pic>
        <p:nvPicPr>
          <p:cNvPr id="340" name="Google Shape;340;p22"/>
          <p:cNvPicPr preferRelativeResize="0"/>
          <p:nvPr/>
        </p:nvPicPr>
        <p:blipFill>
          <a:blip r:embed="rId4">
            <a:alphaModFix/>
          </a:blip>
          <a:stretch>
            <a:fillRect/>
          </a:stretch>
        </p:blipFill>
        <p:spPr>
          <a:xfrm>
            <a:off x="561975" y="1590675"/>
            <a:ext cx="8020050" cy="196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000000"/>
                </a:solidFill>
              </a:rPr>
              <a:t>The REsult says that the action Genre is the one giving most of the sales </a:t>
            </a:r>
            <a:endParaRPr b="1">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have the most popular games performed?</a:t>
            </a:r>
            <a:endParaRPr/>
          </a:p>
        </p:txBody>
      </p:sp>
      <p:sp>
        <p:nvSpPr>
          <p:cNvPr id="351" name="Google Shape;351;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4"/>
          <p:cNvPicPr preferRelativeResize="0"/>
          <p:nvPr/>
        </p:nvPicPr>
        <p:blipFill>
          <a:blip r:embed="rId3">
            <a:alphaModFix/>
          </a:blip>
          <a:stretch>
            <a:fillRect/>
          </a:stretch>
        </p:blipFill>
        <p:spPr>
          <a:xfrm>
            <a:off x="1004888" y="1671638"/>
            <a:ext cx="7134225" cy="180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idx="1" type="body"/>
          </p:nvPr>
        </p:nvSpPr>
        <p:spPr>
          <a:xfrm>
            <a:off x="1303800" y="750825"/>
            <a:ext cx="7030500" cy="378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25"/>
          <p:cNvPicPr preferRelativeResize="0"/>
          <p:nvPr/>
        </p:nvPicPr>
        <p:blipFill>
          <a:blip r:embed="rId3">
            <a:alphaModFix/>
          </a:blip>
          <a:stretch>
            <a:fillRect/>
          </a:stretch>
        </p:blipFill>
        <p:spPr>
          <a:xfrm>
            <a:off x="152400" y="543096"/>
            <a:ext cx="9144000" cy="43621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64" name="Google Shape;364;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Basic games have earned more money overall than the really expensive and more intensive games.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7"/>
          <p:cNvPicPr preferRelativeResize="0"/>
          <p:nvPr/>
        </p:nvPicPr>
        <p:blipFill>
          <a:blip r:embed="rId3">
            <a:alphaModFix/>
          </a:blip>
          <a:stretch>
            <a:fillRect/>
          </a:stretch>
        </p:blipFill>
        <p:spPr>
          <a:xfrm>
            <a:off x="1321050" y="1562975"/>
            <a:ext cx="5981700" cy="1436400"/>
          </a:xfrm>
          <a:prstGeom prst="rect">
            <a:avLst/>
          </a:prstGeom>
          <a:noFill/>
          <a:ln>
            <a:noFill/>
          </a:ln>
        </p:spPr>
      </p:pic>
      <p:sp>
        <p:nvSpPr>
          <p:cNvPr id="370" name="Google Shape;370;p27"/>
          <p:cNvSpPr txBox="1"/>
          <p:nvPr>
            <p:ph type="title"/>
          </p:nvPr>
        </p:nvSpPr>
        <p:spPr>
          <a:xfrm>
            <a:off x="1321050" y="6158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bargraph of the total sale of games of each platform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6" name="Google Shape;376;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7" name="Google Shape;377;p28"/>
          <p:cNvPicPr preferRelativeResize="0"/>
          <p:nvPr/>
        </p:nvPicPr>
        <p:blipFill>
          <a:blip r:embed="rId3">
            <a:alphaModFix/>
          </a:blip>
          <a:stretch>
            <a:fillRect/>
          </a:stretch>
        </p:blipFill>
        <p:spPr>
          <a:xfrm>
            <a:off x="595313" y="123825"/>
            <a:ext cx="7953375" cy="489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Deduction</a:t>
            </a:r>
            <a:endParaRPr/>
          </a:p>
        </p:txBody>
      </p:sp>
      <p:sp>
        <p:nvSpPr>
          <p:cNvPr id="383" name="Google Shape;383;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PS2 was around the time that games really started picking up and has resulted in an overall boom in the industry plus has also resulted in </a:t>
            </a:r>
            <a:r>
              <a:rPr lang="en"/>
              <a:t>being</a:t>
            </a:r>
            <a:r>
              <a:rPr lang="en"/>
              <a:t> the most successful platform till now.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0"/>
          <p:cNvPicPr preferRelativeResize="0"/>
          <p:nvPr/>
        </p:nvPicPr>
        <p:blipFill>
          <a:blip r:embed="rId3">
            <a:alphaModFix/>
          </a:blip>
          <a:stretch>
            <a:fillRect/>
          </a:stretch>
        </p:blipFill>
        <p:spPr>
          <a:xfrm>
            <a:off x="1106675" y="1734375"/>
            <a:ext cx="7743825" cy="2105025"/>
          </a:xfrm>
          <a:prstGeom prst="rect">
            <a:avLst/>
          </a:prstGeom>
          <a:noFill/>
          <a:ln>
            <a:noFill/>
          </a:ln>
        </p:spPr>
      </p:pic>
      <p:sp>
        <p:nvSpPr>
          <p:cNvPr id="389" name="Google Shape;389;p30"/>
          <p:cNvSpPr txBox="1"/>
          <p:nvPr>
            <p:ph type="title"/>
          </p:nvPr>
        </p:nvSpPr>
        <p:spPr>
          <a:xfrm>
            <a:off x="1106675" y="6417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pie-chart of the total sales as compared to sales of each platform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5" name="Google Shape;395;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6" name="Google Shape;396;p31"/>
          <p:cNvPicPr preferRelativeResize="0"/>
          <p:nvPr/>
        </p:nvPicPr>
        <p:blipFill>
          <a:blip r:embed="rId3">
            <a:alphaModFix/>
          </a:blip>
          <a:stretch>
            <a:fillRect/>
          </a:stretch>
        </p:blipFill>
        <p:spPr>
          <a:xfrm>
            <a:off x="1185863" y="504825"/>
            <a:ext cx="7077075" cy="443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be using the DPLYR library in RStudio to make some conclusions about data that we have. The project will help us give insights in the industry and see how the projects that have been undertaken in the industry have fared.</a:t>
            </a:r>
            <a:endParaRPr/>
          </a:p>
          <a:p>
            <a:pPr indent="0" lvl="0" marL="0" rtl="0" algn="l">
              <a:spcBef>
                <a:spcPts val="1200"/>
              </a:spcBef>
              <a:spcAft>
                <a:spcPts val="1200"/>
              </a:spcAft>
              <a:buNone/>
            </a:pPr>
            <a:r>
              <a:rPr lang="en"/>
              <a:t>We will try to query </a:t>
            </a:r>
            <a:r>
              <a:rPr lang="en"/>
              <a:t>the</a:t>
            </a:r>
            <a:r>
              <a:rPr lang="en"/>
              <a:t> different games and different platforms that we have in the data set to make our conclusions which will help us judge how the industry is doing.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2" name="Google Shape;402;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3" name="Google Shape;403;p32"/>
          <p:cNvPicPr preferRelativeResize="0"/>
          <p:nvPr/>
        </p:nvPicPr>
        <p:blipFill>
          <a:blip r:embed="rId3">
            <a:alphaModFix/>
          </a:blip>
          <a:stretch>
            <a:fillRect/>
          </a:stretch>
        </p:blipFill>
        <p:spPr>
          <a:xfrm>
            <a:off x="1738313" y="161925"/>
            <a:ext cx="5667375" cy="481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a:t>
            </a:r>
            <a:endParaRPr/>
          </a:p>
        </p:txBody>
      </p:sp>
      <p:sp>
        <p:nvSpPr>
          <p:cNvPr id="409" name="Google Shape;409;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pie chart shows graphically how the </a:t>
            </a:r>
            <a:r>
              <a:rPr lang="en"/>
              <a:t>different</a:t>
            </a:r>
            <a:r>
              <a:rPr lang="en"/>
              <a:t> platforms have performed in the market and what their share has been in overall market.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34"/>
          <p:cNvPicPr preferRelativeResize="0"/>
          <p:nvPr/>
        </p:nvPicPr>
        <p:blipFill>
          <a:blip r:embed="rId3">
            <a:alphaModFix/>
          </a:blip>
          <a:stretch>
            <a:fillRect/>
          </a:stretch>
        </p:blipFill>
        <p:spPr>
          <a:xfrm>
            <a:off x="1205413" y="2082025"/>
            <a:ext cx="7458075" cy="1790700"/>
          </a:xfrm>
          <a:prstGeom prst="rect">
            <a:avLst/>
          </a:prstGeom>
          <a:noFill/>
          <a:ln>
            <a:noFill/>
          </a:ln>
        </p:spPr>
      </p:pic>
      <p:sp>
        <p:nvSpPr>
          <p:cNvPr id="415" name="Google Shape;415;p34"/>
          <p:cNvSpPr txBox="1"/>
          <p:nvPr>
            <p:ph type="title"/>
          </p:nvPr>
        </p:nvSpPr>
        <p:spPr>
          <a:xfrm>
            <a:off x="1205425" y="7884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 of games over the years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1" name="Google Shape;421;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2" name="Google Shape;422;p35"/>
          <p:cNvPicPr preferRelativeResize="0"/>
          <p:nvPr/>
        </p:nvPicPr>
        <p:blipFill>
          <a:blip r:embed="rId3">
            <a:alphaModFix/>
          </a:blip>
          <a:stretch>
            <a:fillRect/>
          </a:stretch>
        </p:blipFill>
        <p:spPr>
          <a:xfrm>
            <a:off x="585800" y="142875"/>
            <a:ext cx="8206923" cy="5000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a:t>
            </a:r>
            <a:endParaRPr/>
          </a:p>
        </p:txBody>
      </p:sp>
      <p:sp>
        <p:nvSpPr>
          <p:cNvPr id="428" name="Google Shape;428;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can see how from the start of the new </a:t>
            </a:r>
            <a:r>
              <a:rPr lang="en"/>
              <a:t>millennium</a:t>
            </a:r>
            <a:r>
              <a:rPr lang="en"/>
              <a:t>, the sale of games have been picking up and increasing year on year. This proves that gaming industry is booming and would be a good place to invest in.</a:t>
            </a:r>
            <a:endParaRPr/>
          </a:p>
          <a:p>
            <a:pPr indent="0" lvl="0" marL="0" rtl="0" algn="l">
              <a:spcBef>
                <a:spcPts val="1200"/>
              </a:spcBef>
              <a:spcAft>
                <a:spcPts val="1200"/>
              </a:spcAft>
              <a:buNone/>
            </a:pP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34" name="Google Shape;434;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Through our queries we have been able to gather some insights in the gaming industry, although it looks like the sales were picking up and have dropped now in number, but that is only true because the games </a:t>
            </a:r>
            <a:r>
              <a:rPr lang="en"/>
              <a:t>have</a:t>
            </a:r>
            <a:r>
              <a:rPr lang="en"/>
              <a:t> become more expensive and developers just </a:t>
            </a:r>
            <a:r>
              <a:rPr lang="en"/>
              <a:t>tend</a:t>
            </a:r>
            <a:r>
              <a:rPr lang="en"/>
              <a:t> to spend more time in developing them and rolling them out.</a:t>
            </a:r>
            <a:endParaRPr/>
          </a:p>
          <a:p>
            <a:pPr indent="0" lvl="0" marL="0" rtl="0" algn="l">
              <a:spcBef>
                <a:spcPts val="1200"/>
              </a:spcBef>
              <a:spcAft>
                <a:spcPts val="1200"/>
              </a:spcAft>
              <a:buNone/>
            </a:pPr>
            <a:r>
              <a:rPr lang="en"/>
              <a:t>The revenue generated in 2018 was $135 Billion and that is more than both the music($21 Billion) and film industry($110 Billion) combined! So this is definitely an industry that deserves more credit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38"/>
          <p:cNvPicPr preferRelativeResize="0"/>
          <p:nvPr/>
        </p:nvPicPr>
        <p:blipFill>
          <a:blip r:embed="rId3">
            <a:alphaModFix/>
          </a:blip>
          <a:stretch>
            <a:fillRect/>
          </a:stretch>
        </p:blipFill>
        <p:spPr>
          <a:xfrm>
            <a:off x="204175" y="1018975"/>
            <a:ext cx="4215075" cy="3105575"/>
          </a:xfrm>
          <a:prstGeom prst="rect">
            <a:avLst/>
          </a:prstGeom>
          <a:noFill/>
          <a:ln>
            <a:noFill/>
          </a:ln>
        </p:spPr>
      </p:pic>
      <p:pic>
        <p:nvPicPr>
          <p:cNvPr id="440" name="Google Shape;440;p38"/>
          <p:cNvPicPr preferRelativeResize="0"/>
          <p:nvPr/>
        </p:nvPicPr>
        <p:blipFill>
          <a:blip r:embed="rId4">
            <a:alphaModFix/>
          </a:blip>
          <a:stretch>
            <a:fillRect/>
          </a:stretch>
        </p:blipFill>
        <p:spPr>
          <a:xfrm>
            <a:off x="5969050" y="1018950"/>
            <a:ext cx="1918800" cy="3105575"/>
          </a:xfrm>
          <a:prstGeom prst="rect">
            <a:avLst/>
          </a:prstGeom>
          <a:noFill/>
          <a:ln>
            <a:noFill/>
          </a:ln>
        </p:spPr>
      </p:pic>
      <p:pic>
        <p:nvPicPr>
          <p:cNvPr id="441" name="Google Shape;441;p38"/>
          <p:cNvPicPr preferRelativeResize="0"/>
          <p:nvPr/>
        </p:nvPicPr>
        <p:blipFill>
          <a:blip r:embed="rId5">
            <a:alphaModFix/>
          </a:blip>
          <a:stretch>
            <a:fillRect/>
          </a:stretch>
        </p:blipFill>
        <p:spPr>
          <a:xfrm>
            <a:off x="3532575" y="1540975"/>
            <a:ext cx="2197750" cy="2197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47" name="Google Shape;447;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https://www.kaggle.com/gregorut/videogamesales?select=vgsales.csv</a:t>
            </a:r>
            <a:endParaRPr/>
          </a:p>
          <a:p>
            <a:pPr indent="-311150" lvl="0" marL="457200" rtl="0" algn="l">
              <a:spcBef>
                <a:spcPts val="0"/>
              </a:spcBef>
              <a:spcAft>
                <a:spcPts val="0"/>
              </a:spcAft>
              <a:buSzPts val="1300"/>
              <a:buChar char="●"/>
            </a:pPr>
            <a:r>
              <a:rPr lang="en" u="sng">
                <a:solidFill>
                  <a:schemeClr val="hlink"/>
                </a:solidFill>
                <a:hlinkClick r:id="rId4"/>
              </a:rPr>
              <a:t>https://rstudio.com/wp-content/uploads/2015/02/data-wrangling-cheatsheet.pdf</a:t>
            </a:r>
            <a:endParaRPr/>
          </a:p>
          <a:p>
            <a:pPr indent="-311150" lvl="0" marL="457200" rtl="0" algn="l">
              <a:spcBef>
                <a:spcPts val="0"/>
              </a:spcBef>
              <a:spcAft>
                <a:spcPts val="0"/>
              </a:spcAft>
              <a:buSzPts val="1300"/>
              <a:buChar char="●"/>
            </a:pPr>
            <a:r>
              <a:rPr lang="en" u="sng">
                <a:solidFill>
                  <a:schemeClr val="hlink"/>
                </a:solidFill>
                <a:hlinkClick r:id="rId5"/>
              </a:rPr>
              <a:t>https://genomicsclass.github.io/book/pages/dplyr_tutorial.html</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 the data that we are using here is a 11 column csv data file with over 16000 rows, the data was freely available from kaggle.com . The data gives us a lot of insight in the gaming industry which generated sales of $135 Billion in 2018 alone. With the data we can chart how the industry has been </a:t>
            </a:r>
            <a:r>
              <a:rPr lang="en"/>
              <a:t>growing</a:t>
            </a:r>
            <a:r>
              <a:rPr lang="en"/>
              <a:t> year on year from the past years, how it has been performing in the years till now and how the </a:t>
            </a:r>
            <a:r>
              <a:rPr lang="en"/>
              <a:t>performance</a:t>
            </a:r>
            <a:r>
              <a:rPr lang="en"/>
              <a:t> of popular games in major markets has been.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Utilizing vector matrix and Data frame</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481013" y="1366838"/>
            <a:ext cx="8181975" cy="240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idx="1" type="body"/>
          </p:nvPr>
        </p:nvSpPr>
        <p:spPr>
          <a:xfrm>
            <a:off x="1303800" y="793975"/>
            <a:ext cx="7030500" cy="373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4" name="Google Shape;304;p17"/>
          <p:cNvPicPr preferRelativeResize="0"/>
          <p:nvPr/>
        </p:nvPicPr>
        <p:blipFill>
          <a:blip r:embed="rId3">
            <a:alphaModFix/>
          </a:blip>
          <a:stretch>
            <a:fillRect/>
          </a:stretch>
        </p:blipFill>
        <p:spPr>
          <a:xfrm>
            <a:off x="1281100" y="793963"/>
            <a:ext cx="6581775" cy="320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query to  Search which platform provides the most sales in the world and how much?</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1" name="Google Shape;311;p18"/>
          <p:cNvPicPr preferRelativeResize="0"/>
          <p:nvPr/>
        </p:nvPicPr>
        <p:blipFill>
          <a:blip r:embed="rId3">
            <a:alphaModFix/>
          </a:blip>
          <a:stretch>
            <a:fillRect/>
          </a:stretch>
        </p:blipFill>
        <p:spPr>
          <a:xfrm>
            <a:off x="1096550" y="1990038"/>
            <a:ext cx="7848600" cy="1685925"/>
          </a:xfrm>
          <a:prstGeom prst="rect">
            <a:avLst/>
          </a:prstGeom>
          <a:noFill/>
          <a:ln>
            <a:noFill/>
          </a:ln>
        </p:spPr>
      </p:pic>
      <p:pic>
        <p:nvPicPr>
          <p:cNvPr id="312" name="Google Shape;312;p18"/>
          <p:cNvPicPr preferRelativeResize="0"/>
          <p:nvPr/>
        </p:nvPicPr>
        <p:blipFill>
          <a:blip r:embed="rId4">
            <a:alphaModFix/>
          </a:blip>
          <a:stretch>
            <a:fillRect/>
          </a:stretch>
        </p:blipFill>
        <p:spPr>
          <a:xfrm>
            <a:off x="2114188" y="3835788"/>
            <a:ext cx="2562225" cy="7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a:t>
            </a:r>
            <a:endParaRPr/>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query we are using mydata2 which is selecting platform and global sales </a:t>
            </a:r>
            <a:r>
              <a:rPr lang="en"/>
              <a:t>columns for analysis</a:t>
            </a:r>
            <a:endParaRPr/>
          </a:p>
          <a:p>
            <a:pPr indent="0" lvl="0" marL="0" rtl="0" algn="l">
              <a:spcBef>
                <a:spcPts val="1200"/>
              </a:spcBef>
              <a:spcAft>
                <a:spcPts val="0"/>
              </a:spcAft>
              <a:buNone/>
            </a:pPr>
            <a:r>
              <a:rPr lang="en"/>
              <a:t>And then we are using group by function to group by platform and then through pipe we are summarising it to get th sum of sales .</a:t>
            </a:r>
            <a:endParaRPr/>
          </a:p>
          <a:p>
            <a:pPr indent="0" lvl="0" marL="0" rtl="0" algn="l">
              <a:spcBef>
                <a:spcPts val="1200"/>
              </a:spcBef>
              <a:spcAft>
                <a:spcPts val="1200"/>
              </a:spcAft>
              <a:buNone/>
            </a:pPr>
            <a:r>
              <a:rPr lang="en"/>
              <a:t>And then we are arranging in descending order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platform provide the most games in the world? using data frames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4" name="Google Shape;324;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20"/>
          <p:cNvPicPr preferRelativeResize="0"/>
          <p:nvPr/>
        </p:nvPicPr>
        <p:blipFill>
          <a:blip r:embed="rId3">
            <a:alphaModFix/>
          </a:blip>
          <a:stretch>
            <a:fillRect/>
          </a:stretch>
        </p:blipFill>
        <p:spPr>
          <a:xfrm>
            <a:off x="1271588" y="1628775"/>
            <a:ext cx="6600825" cy="1885950"/>
          </a:xfrm>
          <a:prstGeom prst="rect">
            <a:avLst/>
          </a:prstGeom>
          <a:noFill/>
          <a:ln>
            <a:noFill/>
          </a:ln>
        </p:spPr>
      </p:pic>
      <p:pic>
        <p:nvPicPr>
          <p:cNvPr id="326" name="Google Shape;326;p20"/>
          <p:cNvPicPr preferRelativeResize="0"/>
          <p:nvPr/>
        </p:nvPicPr>
        <p:blipFill>
          <a:blip r:embed="rId4">
            <a:alphaModFix/>
          </a:blip>
          <a:stretch>
            <a:fillRect/>
          </a:stretch>
        </p:blipFill>
        <p:spPr>
          <a:xfrm>
            <a:off x="1271588" y="3588663"/>
            <a:ext cx="3781425" cy="94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a:t>
            </a:r>
            <a:endParaRPr/>
          </a:p>
        </p:txBody>
      </p:sp>
      <p:sp>
        <p:nvSpPr>
          <p:cNvPr id="332" name="Google Shape;33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select </a:t>
            </a:r>
            <a:r>
              <a:rPr lang="en"/>
              <a:t>function</a:t>
            </a:r>
            <a:r>
              <a:rPr lang="en"/>
              <a:t> we are selectin platform and name and then we are creating dataframes on that basis </a:t>
            </a:r>
            <a:endParaRPr/>
          </a:p>
          <a:p>
            <a:pPr indent="0" lvl="0" marL="0" rtl="0" algn="l">
              <a:spcBef>
                <a:spcPts val="1200"/>
              </a:spcBef>
              <a:spcAft>
                <a:spcPts val="0"/>
              </a:spcAft>
              <a:buNone/>
            </a:pPr>
            <a:r>
              <a:rPr lang="en"/>
              <a:t>After this using pipe we are doing </a:t>
            </a:r>
            <a:r>
              <a:rPr lang="en"/>
              <a:t>group by , count and arranging in descending order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