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24000" y="1219200"/>
            <a:ext cx="5334000" cy="4000500"/>
            <a:chOff x="1524000" y="1219200"/>
            <a:chExt cx="5334000" cy="4000500"/>
          </a:xfrm>
        </p:grpSpPr>
        <p:pic>
          <p:nvPicPr>
            <p:cNvPr id="1026" name="Picture 2" descr="C:\Users\Michael Landau\Dropbox\Drafts\Thesis\main\images\ch2\vessel_mes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2192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4876800" y="2476500"/>
              <a:ext cx="457200" cy="381000"/>
              <a:chOff x="4800600" y="2514600"/>
              <a:chExt cx="457200" cy="381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800600" y="2667000"/>
                <a:ext cx="457200" cy="228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4800600" y="2514600"/>
                <a:ext cx="0" cy="381000"/>
              </a:xfrm>
              <a:prstGeom prst="straightConnector1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rot="19078341">
              <a:off x="3419539" y="3183161"/>
              <a:ext cx="457200" cy="381000"/>
              <a:chOff x="4800600" y="2514600"/>
              <a:chExt cx="457200" cy="3810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4800600" y="2667000"/>
                <a:ext cx="457200" cy="228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800600" y="2514600"/>
                <a:ext cx="0" cy="381000"/>
              </a:xfrm>
              <a:prstGeom prst="straightConnector1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4572000" y="2362200"/>
              <a:ext cx="990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24200" y="3124200"/>
              <a:ext cx="990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86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557852" y="950952"/>
            <a:ext cx="4700198" cy="2404242"/>
            <a:chOff x="2557852" y="950952"/>
            <a:chExt cx="4700198" cy="2404242"/>
          </a:xfrm>
        </p:grpSpPr>
        <p:sp>
          <p:nvSpPr>
            <p:cNvPr id="4" name="Flowchart: Direct Access Storage 3"/>
            <p:cNvSpPr/>
            <p:nvPr/>
          </p:nvSpPr>
          <p:spPr>
            <a:xfrm rot="20802836">
              <a:off x="2557852" y="1907394"/>
              <a:ext cx="3505200" cy="1447800"/>
            </a:xfrm>
            <a:prstGeom prst="flowChartMagneticDru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962400" y="2057400"/>
              <a:ext cx="2667000" cy="68580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962400" y="1371600"/>
              <a:ext cx="1371600" cy="1362075"/>
            </a:xfrm>
            <a:prstGeom prst="straightConnector1">
              <a:avLst/>
            </a:prstGeom>
            <a:ln w="3492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971800" y="1371600"/>
              <a:ext cx="990600" cy="1362075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648450" y="1867971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450" y="1867971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029200" y="10022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002268"/>
                  <a:ext cx="609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67000" y="9509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950952"/>
                  <a:ext cx="609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9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suvadip21</dc:creator>
  <cp:lastModifiedBy>Suvadip Mukherjee</cp:lastModifiedBy>
  <cp:revision>4</cp:revision>
  <dcterms:created xsi:type="dcterms:W3CDTF">2006-08-16T00:00:00Z</dcterms:created>
  <dcterms:modified xsi:type="dcterms:W3CDTF">2015-06-08T21:55:00Z</dcterms:modified>
</cp:coreProperties>
</file>