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86200" y="1762125"/>
            <a:ext cx="1343025" cy="1057275"/>
            <a:chOff x="1219200" y="1752600"/>
            <a:chExt cx="1343025" cy="1057275"/>
          </a:xfrm>
        </p:grpSpPr>
        <p:pic>
          <p:nvPicPr>
            <p:cNvPr id="1026" name="Picture 2" descr="E:\Suvadip\Drafts\Journals\Legendre CV\images\Results\ultrasound\US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752600"/>
              <a:ext cx="1343025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1745456" y="2026443"/>
              <a:ext cx="290512" cy="30003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76862" y="1752600"/>
            <a:ext cx="1419225" cy="1028700"/>
            <a:chOff x="3919538" y="1733550"/>
            <a:chExt cx="1419225" cy="1028700"/>
          </a:xfrm>
        </p:grpSpPr>
        <p:pic>
          <p:nvPicPr>
            <p:cNvPr id="1027" name="Picture 3" descr="E:\Suvadip\Drafts\Journals\Legendre CV\images\Results\ultrasound\US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538" y="1733550"/>
              <a:ext cx="1419225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4371975" y="2057400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76450" y="1752600"/>
            <a:ext cx="1600200" cy="1047750"/>
            <a:chOff x="1800225" y="4429125"/>
            <a:chExt cx="1524000" cy="914400"/>
          </a:xfrm>
        </p:grpSpPr>
        <p:pic>
          <p:nvPicPr>
            <p:cNvPr id="1028" name="Picture 4" descr="E:\Suvadip\Drafts\Journals\Legendre CV\images\Results\ultrasound\US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225" y="4429125"/>
              <a:ext cx="15240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2371725" y="4657725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34200" y="1762125"/>
            <a:ext cx="1371600" cy="1019175"/>
            <a:chOff x="4343400" y="4357688"/>
            <a:chExt cx="1238250" cy="981075"/>
          </a:xfrm>
        </p:grpSpPr>
        <p:pic>
          <p:nvPicPr>
            <p:cNvPr id="1029" name="Picture 5" descr="E:\Suvadip\Drafts\Journals\Legendre CV\images\Results\ultrasound\US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4357688"/>
              <a:ext cx="1238250" cy="981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/>
            <p:cNvSpPr/>
            <p:nvPr/>
          </p:nvSpPr>
          <p:spPr>
            <a:xfrm>
              <a:off x="4772025" y="4505325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64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4400" y="685800"/>
            <a:ext cx="7696200" cy="4648200"/>
            <a:chOff x="914400" y="685800"/>
            <a:chExt cx="7696200" cy="4648200"/>
          </a:xfrm>
        </p:grpSpPr>
        <p:pic>
          <p:nvPicPr>
            <p:cNvPr id="2050" name="Picture 2" descr="E:\Suvadip\Codes\My_Codes\PCA_CV\cylDPSS\3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685800"/>
              <a:ext cx="3810000" cy="2286000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Suvadip\Codes\My_Codes\PCA_CV\cylDPSS\3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685800"/>
              <a:ext cx="3810000" cy="2286000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E:\Suvadip\Codes\My_Codes\PCA_CV\cylDPSS\58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048000"/>
              <a:ext cx="3810000" cy="2286000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E:\Suvadip\Codes\My_Codes\PCA_CV\cylDPSS\8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3048000"/>
              <a:ext cx="3810000" cy="2286000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730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suvadip21</dc:creator>
  <cp:lastModifiedBy>Suvadip Mukherjee</cp:lastModifiedBy>
  <cp:revision>6</cp:revision>
  <dcterms:created xsi:type="dcterms:W3CDTF">2006-08-16T00:00:00Z</dcterms:created>
  <dcterms:modified xsi:type="dcterms:W3CDTF">2014-06-25T14:41:30Z</dcterms:modified>
</cp:coreProperties>
</file>