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8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25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3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5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8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EEE8B48-8783-44D3-ADCA-F8574F3E02B2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85CEF70-7A8E-4AA8-A96D-89CA40B1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vadip30/workshops/tree/master/windows_remedi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hef-cft/workshops/blob/master/4_Windows/Microsoft_Windows_Server_2019_Security_Benchmark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f-cft/workshops/blob/master/3_Bonus/Awesome_Appliance_Repair/AwesomeApplicanceRepair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f-cft/workshops/blob/master/1_MongoDB/install.r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-cft/workshops/tree/master/3_Bonus/Middleman" TargetMode="External"/><Relationship Id="rId2" Type="http://schemas.openxmlformats.org/officeDocument/2006/relationships/hyperlink" Target="http://middlemanapp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chef.io/resour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-cft/workshops/tree/master/2_Tomcat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chef.io/resour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Chef Workshop Assessment</a:t>
            </a:r>
            <a:endParaRPr lang="en-IN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IN" dirty="0" smtClean="0"/>
              <a:t>Suvadip Mandal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15-12-2020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83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4_Windows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Description:</a:t>
            </a:r>
          </a:p>
          <a:p>
            <a:pPr lvl="1"/>
            <a:r>
              <a:rPr lang="en-IN" dirty="0" smtClean="0"/>
              <a:t>Chef Remediate cookbook name – </a:t>
            </a:r>
            <a:r>
              <a:rPr lang="en-IN" dirty="0" err="1" smtClean="0"/>
              <a:t>windows_remediate</a:t>
            </a:r>
            <a:r>
              <a:rPr lang="en-IN" dirty="0" smtClean="0"/>
              <a:t> will execute in Windows server to check below points</a:t>
            </a:r>
          </a:p>
          <a:p>
            <a:pPr lvl="2"/>
            <a:r>
              <a:rPr lang="en-IN" dirty="0" smtClean="0"/>
              <a:t>Ensure ‘Allow logon locally’ need to set  to ‘Administrators’ in Group Policy</a:t>
            </a:r>
          </a:p>
          <a:p>
            <a:pPr lvl="2"/>
            <a:r>
              <a:rPr lang="en-IN" dirty="0" smtClean="0"/>
              <a:t>Ensure ‘Allow logon through Remote Desktop Services’ is set to ‘Administrators, Remote Desktop Users’</a:t>
            </a:r>
          </a:p>
          <a:p>
            <a:pPr lvl="2"/>
            <a:r>
              <a:rPr lang="en-IN" dirty="0" smtClean="0"/>
              <a:t>Ensure ‘Accounts: Administrator account status’ is set to ‘Disabled’</a:t>
            </a:r>
          </a:p>
          <a:p>
            <a:pPr lvl="2"/>
            <a:r>
              <a:rPr lang="en-IN" dirty="0" smtClean="0"/>
              <a:t>Ensure ‘Interactive logon: Do not require CTRL+ALT+DEL’ is set to ‘Disabled’</a:t>
            </a:r>
          </a:p>
          <a:p>
            <a:pPr lvl="2"/>
            <a:r>
              <a:rPr lang="en-IN" dirty="0" smtClean="0"/>
              <a:t>Ensure ‘Enable Windows NTP Client’ is set to ‘Enabled’</a:t>
            </a:r>
          </a:p>
          <a:p>
            <a:pPr lvl="2"/>
            <a:r>
              <a:rPr lang="en-IN" dirty="0" smtClean="0"/>
              <a:t>Ensure ‘Enable Windows NTP Server’ is set to ‘Disabled’</a:t>
            </a:r>
          </a:p>
          <a:p>
            <a:pPr marL="914400" lvl="2" indent="0">
              <a:buNone/>
            </a:pPr>
            <a:r>
              <a:rPr lang="en-IN" dirty="0" smtClean="0"/>
              <a:t>GitHub Repository - </a:t>
            </a:r>
            <a:r>
              <a:rPr lang="en-IN" dirty="0" smtClean="0">
                <a:hlinkClick r:id="rId2"/>
              </a:rPr>
              <a:t>https://github.com/suvadip30/workshops/tree/master/windows_remediate</a:t>
            </a:r>
            <a:r>
              <a:rPr lang="en-IN" dirty="0" smtClean="0"/>
              <a:t> </a:t>
            </a:r>
          </a:p>
          <a:p>
            <a:pPr marL="914400" lvl="2" indent="0">
              <a:buNone/>
            </a:pPr>
            <a:endParaRPr lang="en-IN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2300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Prerequisites</a:t>
            </a:r>
          </a:p>
          <a:p>
            <a:pPr lvl="1"/>
            <a:r>
              <a:rPr lang="en-IN" sz="2800" dirty="0" smtClean="0"/>
              <a:t>Windows Server 2019 (Used AWS Windows 2019)</a:t>
            </a:r>
          </a:p>
          <a:p>
            <a:pPr lvl="1"/>
            <a:r>
              <a:rPr lang="en-IN" sz="2800" dirty="0" smtClean="0"/>
              <a:t>Good to have Chef server/Chef Zero/local mode</a:t>
            </a:r>
          </a:p>
          <a:p>
            <a:pPr lvl="1"/>
            <a:r>
              <a:rPr lang="en-IN" sz="2800" dirty="0" smtClean="0"/>
              <a:t>Chef Workstation/ Code Editor</a:t>
            </a:r>
          </a:p>
          <a:p>
            <a:pPr lvl="1"/>
            <a:endParaRPr lang="en-IN" sz="2800" dirty="0" smtClean="0"/>
          </a:p>
          <a:p>
            <a:pPr marL="457200" lvl="1" indent="0">
              <a:buNone/>
            </a:pPr>
            <a:r>
              <a:rPr lang="en-IN" sz="2800" dirty="0" smtClean="0"/>
              <a:t>** Note – Used Chef Server as it already exists in my AWS account</a:t>
            </a:r>
            <a:endParaRPr lang="en-IN" sz="2800" dirty="0"/>
          </a:p>
          <a:p>
            <a:pPr marL="914400" lvl="2" indent="0">
              <a:buNone/>
            </a:pPr>
            <a:r>
              <a:rPr lang="en-IN" sz="1600" dirty="0"/>
              <a:t>	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860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05" y="1198607"/>
            <a:ext cx="10515600" cy="598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Create Cookbook</a:t>
            </a:r>
          </a:p>
          <a:p>
            <a:pPr lvl="1"/>
            <a:r>
              <a:rPr lang="en-IN" sz="2000" dirty="0" smtClean="0"/>
              <a:t>Need to create cookbook from the below command</a:t>
            </a:r>
          </a:p>
          <a:p>
            <a:pPr lvl="2"/>
            <a:r>
              <a:rPr lang="en-IN" sz="1600" dirty="0" smtClean="0"/>
              <a:t>Chef generate cookbook </a:t>
            </a:r>
            <a:r>
              <a:rPr lang="en-IN" sz="1600" dirty="0" err="1" smtClean="0"/>
              <a:t>windows_remediate</a:t>
            </a:r>
            <a:endParaRPr lang="en-IN" sz="1600" dirty="0" smtClean="0"/>
          </a:p>
          <a:p>
            <a:pPr lvl="2"/>
            <a:r>
              <a:rPr lang="en-IN" sz="1600" dirty="0" smtClean="0"/>
              <a:t>Edit </a:t>
            </a:r>
            <a:r>
              <a:rPr lang="en-IN" sz="1600" dirty="0" err="1" smtClean="0"/>
              <a:t>metadata.rb</a:t>
            </a:r>
            <a:r>
              <a:rPr lang="en-IN" sz="1600" dirty="0" smtClean="0"/>
              <a:t> file to include maintainer name and maintainer email address</a:t>
            </a:r>
          </a:p>
          <a:p>
            <a:pPr lvl="2"/>
            <a:endParaRPr lang="en-IN" sz="1600" dirty="0" smtClean="0"/>
          </a:p>
          <a:p>
            <a:pPr lvl="2"/>
            <a:endParaRPr lang="en-IN" sz="1600" dirty="0"/>
          </a:p>
          <a:p>
            <a:pPr lvl="2"/>
            <a:endParaRPr lang="en-IN" sz="1600" dirty="0" smtClean="0"/>
          </a:p>
          <a:p>
            <a:pPr lvl="2"/>
            <a:endParaRPr lang="en-IN" sz="1600" dirty="0"/>
          </a:p>
          <a:p>
            <a:pPr lvl="2"/>
            <a:endParaRPr lang="en-IN" sz="1600" dirty="0" smtClean="0"/>
          </a:p>
          <a:p>
            <a:pPr lvl="2"/>
            <a:endParaRPr lang="en-IN" sz="1600" dirty="0" smtClean="0"/>
          </a:p>
          <a:p>
            <a:pPr lvl="2"/>
            <a:endParaRPr lang="en-IN" sz="1600" dirty="0"/>
          </a:p>
          <a:p>
            <a:pPr marL="914400" lvl="2" indent="0">
              <a:buNone/>
            </a:pPr>
            <a:endParaRPr lang="en-IN" sz="16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69" y="2692721"/>
            <a:ext cx="7337083" cy="25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7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97717"/>
            <a:ext cx="10515600" cy="4888683"/>
          </a:xfrm>
        </p:spPr>
        <p:txBody>
          <a:bodyPr>
            <a:normAutofit/>
          </a:bodyPr>
          <a:lstStyle/>
          <a:p>
            <a:pPr lvl="2"/>
            <a:r>
              <a:rPr lang="en-IN" dirty="0" smtClean="0"/>
              <a:t>Create attribute folder and create a file to define the attribute values in the recipe</a:t>
            </a:r>
          </a:p>
          <a:p>
            <a:pPr lvl="2"/>
            <a:endParaRPr lang="en-IN" dirty="0" smtClean="0"/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IN" dirty="0" smtClean="0"/>
          </a:p>
          <a:p>
            <a:pPr lvl="2"/>
            <a:r>
              <a:rPr lang="en-IN" dirty="0" smtClean="0"/>
              <a:t>Create multiple recipes to troubleshoot easily if any error occurs in the recipes</a:t>
            </a:r>
          </a:p>
          <a:p>
            <a:pPr lvl="2"/>
            <a:r>
              <a:rPr lang="en-IN" dirty="0" smtClean="0"/>
              <a:t>Recipes</a:t>
            </a:r>
          </a:p>
          <a:p>
            <a:pPr lvl="2"/>
            <a:r>
              <a:rPr lang="en-IN" sz="1200" dirty="0" smtClean="0"/>
              <a:t>Ensure ‘Allow logon locally’ need to set  to ‘Administrators’ in Group Policy – </a:t>
            </a:r>
            <a:r>
              <a:rPr lang="en-IN" sz="1200" dirty="0" err="1" smtClean="0"/>
              <a:t>security_policy</a:t>
            </a:r>
            <a:endParaRPr lang="en-IN" sz="1200" dirty="0" smtClean="0"/>
          </a:p>
          <a:p>
            <a:pPr lvl="2"/>
            <a:r>
              <a:rPr lang="en-IN" sz="1200" dirty="0" smtClean="0"/>
              <a:t>Ensure ‘Allow logon through Remote Desktop Services’ is set to ‘Administrators, Remote Desktop Users’ - </a:t>
            </a:r>
            <a:r>
              <a:rPr lang="en-IN" sz="1200" dirty="0" err="1" smtClean="0"/>
              <a:t>security_policy</a:t>
            </a:r>
            <a:endParaRPr lang="en-IN" sz="1200" dirty="0" smtClean="0"/>
          </a:p>
          <a:p>
            <a:pPr lvl="2"/>
            <a:r>
              <a:rPr lang="en-IN" sz="1200" dirty="0" smtClean="0"/>
              <a:t>Ensure ‘Accounts: Administrator account status’ is set to ‘Disabled’ – accounts</a:t>
            </a:r>
          </a:p>
          <a:p>
            <a:pPr lvl="2"/>
            <a:r>
              <a:rPr lang="en-IN" sz="1200" dirty="0" smtClean="0"/>
              <a:t>Ensure ‘Interactive logon: Do not require CTRL+ALT+DEL’ is set to ‘Disabled’ – interactive</a:t>
            </a:r>
          </a:p>
          <a:p>
            <a:pPr lvl="2"/>
            <a:r>
              <a:rPr lang="en-IN" sz="1200" dirty="0" smtClean="0"/>
              <a:t>Ensure ‘Enable Windows NTP Client’ is set to ‘Enabled’ – </a:t>
            </a:r>
            <a:r>
              <a:rPr lang="en-IN" sz="1200" dirty="0" err="1" smtClean="0"/>
              <a:t>ntp_client</a:t>
            </a:r>
            <a:endParaRPr lang="en-IN" sz="1200" dirty="0" smtClean="0"/>
          </a:p>
          <a:p>
            <a:pPr lvl="2"/>
            <a:r>
              <a:rPr lang="en-IN" sz="1200" dirty="0" smtClean="0"/>
              <a:t>Ensure ‘Enable Windows NTP Server’ is set to ‘Disabled’ – </a:t>
            </a:r>
            <a:r>
              <a:rPr lang="en-IN" sz="1200" dirty="0" err="1" smtClean="0"/>
              <a:t>ntp_server</a:t>
            </a:r>
            <a:endParaRPr lang="en-IN" sz="1200" dirty="0" smtClean="0"/>
          </a:p>
          <a:p>
            <a:pPr lvl="2"/>
            <a:endParaRPr lang="en-IN" sz="1200" dirty="0" smtClean="0"/>
          </a:p>
          <a:p>
            <a:pPr lvl="2"/>
            <a:endParaRPr lang="en-IN" sz="1200" dirty="0" smtClean="0"/>
          </a:p>
          <a:p>
            <a:pPr lvl="2"/>
            <a:endParaRPr lang="en-IN" sz="1200" dirty="0" smtClean="0"/>
          </a:p>
          <a:p>
            <a:pPr lvl="2"/>
            <a:endParaRPr lang="en-IN" sz="1200" dirty="0" smtClean="0"/>
          </a:p>
          <a:p>
            <a:pPr lvl="3"/>
            <a:endParaRPr lang="en-IN" dirty="0" smtClean="0"/>
          </a:p>
          <a:p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98" y="854033"/>
            <a:ext cx="9696482" cy="1000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8" y="3422468"/>
            <a:ext cx="4783182" cy="27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493214"/>
            <a:ext cx="10515600" cy="4351338"/>
          </a:xfrm>
        </p:spPr>
        <p:txBody>
          <a:bodyPr/>
          <a:lstStyle/>
          <a:p>
            <a:r>
              <a:rPr lang="en-IN" dirty="0" smtClean="0"/>
              <a:t>Execute cookbook </a:t>
            </a:r>
            <a:r>
              <a:rPr lang="en-IN" dirty="0" err="1" smtClean="0"/>
              <a:t>windows_remediate</a:t>
            </a:r>
            <a:endParaRPr lang="en-IN" dirty="0" smtClean="0"/>
          </a:p>
          <a:p>
            <a:pPr lvl="1"/>
            <a:r>
              <a:rPr lang="en-IN" dirty="0" smtClean="0"/>
              <a:t>Ran chef-client –o </a:t>
            </a:r>
            <a:r>
              <a:rPr lang="en-IN" dirty="0" err="1" smtClean="0"/>
              <a:t>windows_remediate</a:t>
            </a:r>
            <a:r>
              <a:rPr lang="en-IN" dirty="0" smtClean="0"/>
              <a:t> to make sure all the points covered from Microsoft_Windows_Server_2019_Security_Benchmark.pdf (</a:t>
            </a:r>
            <a:r>
              <a:rPr lang="en-IN" sz="1400" dirty="0" smtClean="0">
                <a:hlinkClick r:id="rId2"/>
              </a:rPr>
              <a:t>https://github.com/chef-cft/workshops/blob/master/4_Windows/Microsoft_Windows_Server_2019_Security_Benchmark.pdf</a:t>
            </a:r>
            <a:r>
              <a:rPr lang="en-IN" dirty="0" smtClean="0"/>
              <a:t>)</a:t>
            </a:r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18" y="2142309"/>
            <a:ext cx="6278408" cy="43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532402"/>
            <a:ext cx="10515600" cy="4351338"/>
          </a:xfrm>
        </p:spPr>
        <p:txBody>
          <a:bodyPr/>
          <a:lstStyle/>
          <a:p>
            <a:r>
              <a:rPr lang="en-IN" dirty="0" smtClean="0"/>
              <a:t>It executed successfully and maintained all the benchmark.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46" y="1044348"/>
            <a:ext cx="67151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115633"/>
            <a:ext cx="9043851" cy="6375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Inspec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753189"/>
            <a:ext cx="10515600" cy="4351338"/>
          </a:xfrm>
        </p:spPr>
        <p:txBody>
          <a:bodyPr>
            <a:normAutofit/>
          </a:bodyPr>
          <a:lstStyle/>
          <a:p>
            <a:r>
              <a:rPr lang="en-IN" sz="2600" dirty="0" smtClean="0"/>
              <a:t>Create Inspec profile with the below command</a:t>
            </a:r>
          </a:p>
          <a:p>
            <a:pPr lvl="1"/>
            <a:r>
              <a:rPr lang="en-IN" sz="2000" dirty="0" err="1" smtClean="0"/>
              <a:t>inspec</a:t>
            </a:r>
            <a:r>
              <a:rPr lang="en-IN" sz="2000" dirty="0" smtClean="0"/>
              <a:t> init profile </a:t>
            </a:r>
            <a:r>
              <a:rPr lang="en-IN" sz="2000" dirty="0" err="1" smtClean="0"/>
              <a:t>inspec_win</a:t>
            </a:r>
            <a:endParaRPr lang="en-IN" sz="2000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sz="1800" dirty="0" smtClean="0"/>
              <a:t>Modify ruby file in controls directory</a:t>
            </a:r>
          </a:p>
          <a:p>
            <a:pPr lvl="1"/>
            <a:r>
              <a:rPr lang="en-IN" sz="1800" dirty="0"/>
              <a:t>Verify the controls </a:t>
            </a:r>
            <a:r>
              <a:rPr lang="en-IN" sz="1800" dirty="0" smtClean="0"/>
              <a:t>after modify</a:t>
            </a:r>
          </a:p>
          <a:p>
            <a:pPr lvl="2"/>
            <a:r>
              <a:rPr lang="en-IN" sz="1800" dirty="0" err="1" smtClean="0"/>
              <a:t>inspec</a:t>
            </a:r>
            <a:r>
              <a:rPr lang="en-IN" sz="1800" dirty="0" smtClean="0"/>
              <a:t> check path/ </a:t>
            </a:r>
            <a:r>
              <a:rPr lang="en-IN" sz="1800" dirty="0" err="1" smtClean="0"/>
              <a:t>inspec</a:t>
            </a:r>
            <a:r>
              <a:rPr lang="en-IN" sz="1800" dirty="0" smtClean="0"/>
              <a:t> check . (if inside the </a:t>
            </a:r>
            <a:r>
              <a:rPr lang="en-IN" sz="1800" dirty="0" err="1" smtClean="0"/>
              <a:t>inspec</a:t>
            </a:r>
            <a:r>
              <a:rPr lang="en-IN" sz="1800" dirty="0" smtClean="0"/>
              <a:t> directory)</a:t>
            </a:r>
          </a:p>
          <a:p>
            <a:pPr lvl="1"/>
            <a:r>
              <a:rPr lang="en-IN" sz="1800" dirty="0"/>
              <a:t>Run the profile </a:t>
            </a:r>
            <a:r>
              <a:rPr lang="en-IN" sz="1800" dirty="0" smtClean="0"/>
              <a:t>locally</a:t>
            </a:r>
          </a:p>
          <a:p>
            <a:pPr lvl="2"/>
            <a:r>
              <a:rPr lang="en-IN" sz="1800" dirty="0" err="1"/>
              <a:t>inspec</a:t>
            </a:r>
            <a:r>
              <a:rPr lang="en-IN" sz="1800" dirty="0"/>
              <a:t> </a:t>
            </a:r>
            <a:r>
              <a:rPr lang="en-IN" sz="1800" dirty="0" smtClean="0"/>
              <a:t>exec path/ </a:t>
            </a:r>
            <a:r>
              <a:rPr lang="en-IN" sz="1800" dirty="0" err="1"/>
              <a:t>inspec</a:t>
            </a:r>
            <a:r>
              <a:rPr lang="en-IN" sz="1800" dirty="0"/>
              <a:t> </a:t>
            </a:r>
            <a:r>
              <a:rPr lang="en-IN" sz="1800" dirty="0" smtClean="0"/>
              <a:t>exec . (if inside the </a:t>
            </a:r>
            <a:r>
              <a:rPr lang="en-IN" sz="1800" dirty="0" err="1" smtClean="0"/>
              <a:t>inspec</a:t>
            </a:r>
            <a:r>
              <a:rPr lang="en-IN" sz="1800" dirty="0" smtClean="0"/>
              <a:t> directory)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1509154"/>
            <a:ext cx="6234929" cy="144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4668996"/>
            <a:ext cx="6234929" cy="21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89" y="363608"/>
            <a:ext cx="10058400" cy="1609344"/>
          </a:xfrm>
        </p:spPr>
        <p:txBody>
          <a:bodyPr>
            <a:normAutofit/>
          </a:bodyPr>
          <a:lstStyle/>
          <a:p>
            <a:r>
              <a:rPr lang="en-IN" dirty="0" smtClean="0"/>
              <a:t>3_Bonus – </a:t>
            </a:r>
            <a:r>
              <a:rPr lang="en-IN" sz="2800" dirty="0" smtClean="0"/>
              <a:t>AWESOME_APPLIANCE_REPAIR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89" y="1972952"/>
            <a:ext cx="10058400" cy="4050792"/>
          </a:xfrm>
        </p:spPr>
        <p:txBody>
          <a:bodyPr>
            <a:normAutofit/>
          </a:bodyPr>
          <a:lstStyle/>
          <a:p>
            <a:r>
              <a:rPr lang="en-IN" dirty="0"/>
              <a:t>Description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Awesome Appliance Repair is a sample web application written in Python. The application includes instructions for installing and initializing the application on Ubuntu using MySQL as the database and Apache as the web server</a:t>
            </a:r>
            <a:r>
              <a:rPr lang="en-IN" dirty="0" smtClean="0"/>
              <a:t>.</a:t>
            </a:r>
          </a:p>
          <a:p>
            <a:r>
              <a:rPr lang="en-IN" dirty="0"/>
              <a:t>Prerequisites</a:t>
            </a:r>
          </a:p>
          <a:p>
            <a:pPr lvl="1"/>
            <a:r>
              <a:rPr lang="en-IN" dirty="0"/>
              <a:t>Follow </a:t>
            </a:r>
            <a:r>
              <a:rPr lang="en-IN" dirty="0" smtClean="0"/>
              <a:t>AwesomeApplicanceRepair.pdf in the GitHub repository (</a:t>
            </a:r>
            <a:r>
              <a:rPr lang="en-IN" sz="1400" dirty="0">
                <a:hlinkClick r:id="rId2"/>
              </a:rPr>
              <a:t>https://</a:t>
            </a:r>
            <a:r>
              <a:rPr lang="en-IN" sz="1400" dirty="0" smtClean="0">
                <a:hlinkClick r:id="rId2"/>
              </a:rPr>
              <a:t>github.com/chef-cft/workshops/blob/master/3_Bonus/Awesome_Appliance_Repair/AwesomeApplicanceRepair.pdf</a:t>
            </a:r>
            <a:r>
              <a:rPr lang="en-IN" sz="1400" dirty="0" smtClean="0"/>
              <a:t>  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Need </a:t>
            </a:r>
            <a:r>
              <a:rPr lang="en-IN" dirty="0"/>
              <a:t>to have GitHub account</a:t>
            </a:r>
          </a:p>
          <a:p>
            <a:pPr lvl="1"/>
            <a:r>
              <a:rPr lang="en-IN" dirty="0"/>
              <a:t>It will only execute in Ubuntu (Used version 18.04)</a:t>
            </a:r>
          </a:p>
          <a:p>
            <a:pPr lvl="1"/>
            <a:r>
              <a:rPr lang="en-IN" dirty="0" smtClean="0"/>
              <a:t>Good </a:t>
            </a:r>
            <a:r>
              <a:rPr lang="en-IN" dirty="0"/>
              <a:t>to have Chef server/Chef Zero/local mode</a:t>
            </a:r>
          </a:p>
          <a:p>
            <a:pPr lvl="1"/>
            <a:r>
              <a:rPr lang="en-IN" dirty="0"/>
              <a:t>Chef Workstation/ Code </a:t>
            </a:r>
            <a:r>
              <a:rPr lang="en-IN" dirty="0" smtClean="0"/>
              <a:t>Editor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63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697557"/>
            <a:ext cx="10058400" cy="4050792"/>
          </a:xfrm>
        </p:spPr>
        <p:txBody>
          <a:bodyPr/>
          <a:lstStyle/>
          <a:p>
            <a:r>
              <a:rPr lang="en-IN" sz="2400" dirty="0"/>
              <a:t>Create Cookbook</a:t>
            </a:r>
          </a:p>
          <a:p>
            <a:pPr lvl="1"/>
            <a:r>
              <a:rPr lang="en-IN" sz="2000" dirty="0"/>
              <a:t>Need to create cookbook from the below command</a:t>
            </a:r>
          </a:p>
          <a:p>
            <a:pPr lvl="2"/>
            <a:r>
              <a:rPr lang="en-IN" dirty="0" smtClean="0"/>
              <a:t>Used the same above cookbook </a:t>
            </a:r>
            <a:r>
              <a:rPr lang="en-IN" dirty="0" err="1" smtClean="0"/>
              <a:t>mongo_apache</a:t>
            </a:r>
            <a:endParaRPr lang="en-IN" dirty="0" smtClean="0"/>
          </a:p>
          <a:p>
            <a:pPr lvl="2"/>
            <a:r>
              <a:rPr lang="en-IN" dirty="0" smtClean="0"/>
              <a:t>Create a recipe name </a:t>
            </a:r>
            <a:r>
              <a:rPr lang="en-IN" dirty="0" err="1" smtClean="0"/>
              <a:t>aar.rb</a:t>
            </a:r>
            <a:endParaRPr lang="en-IN" dirty="0"/>
          </a:p>
          <a:p>
            <a:pPr lvl="2"/>
            <a:r>
              <a:rPr lang="en-IN" dirty="0"/>
              <a:t>Edit </a:t>
            </a:r>
            <a:r>
              <a:rPr lang="en-IN" dirty="0" err="1"/>
              <a:t>metadata.rb</a:t>
            </a:r>
            <a:r>
              <a:rPr lang="en-IN" dirty="0"/>
              <a:t> file to include maintainer name and maintainer email address</a:t>
            </a:r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 smtClean="0"/>
          </a:p>
          <a:p>
            <a:pPr lvl="2"/>
            <a:r>
              <a:rPr lang="en-IN" dirty="0" smtClean="0"/>
              <a:t>Added steps to install python in the recipe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17" y="2362793"/>
            <a:ext cx="5477973" cy="1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893499"/>
            <a:ext cx="10058400" cy="4050792"/>
          </a:xfrm>
        </p:spPr>
        <p:txBody>
          <a:bodyPr/>
          <a:lstStyle/>
          <a:p>
            <a:r>
              <a:rPr lang="en-IN" dirty="0"/>
              <a:t>Execute cookbook </a:t>
            </a:r>
            <a:r>
              <a:rPr lang="en-IN" dirty="0" err="1" smtClean="0"/>
              <a:t>mongo_apache</a:t>
            </a:r>
            <a:endParaRPr lang="en-IN" dirty="0" smtClean="0"/>
          </a:p>
          <a:p>
            <a:pPr lvl="1"/>
            <a:r>
              <a:rPr lang="en-IN" dirty="0"/>
              <a:t>Ran chef-client –o </a:t>
            </a:r>
            <a:r>
              <a:rPr lang="en-IN" dirty="0" err="1" smtClean="0"/>
              <a:t>mongo_apache</a:t>
            </a:r>
            <a:r>
              <a:rPr lang="en-IN" dirty="0" smtClean="0"/>
              <a:t>::</a:t>
            </a:r>
            <a:r>
              <a:rPr lang="en-IN" dirty="0" err="1" smtClean="0"/>
              <a:t>aar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08" y="1918164"/>
            <a:ext cx="4600575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28" y="1594314"/>
            <a:ext cx="5972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1_MongoDb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Description</a:t>
            </a:r>
          </a:p>
          <a:p>
            <a:pPr lvl="1"/>
            <a:r>
              <a:rPr lang="en-IN" dirty="0" smtClean="0"/>
              <a:t>MongoDB is an open-source, document-oriented database designed for ease of development and scaling</a:t>
            </a:r>
          </a:p>
          <a:p>
            <a:pPr lvl="1"/>
            <a:r>
              <a:rPr lang="en-IN" dirty="0" smtClean="0"/>
              <a:t>Automate the installation of MongoDB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 smtClean="0"/>
              <a:t>Prerequisites</a:t>
            </a:r>
          </a:p>
          <a:p>
            <a:pPr lvl="1"/>
            <a:r>
              <a:rPr lang="en-IN" dirty="0" smtClean="0"/>
              <a:t>Follow install.rb in the GitHub repository (</a:t>
            </a:r>
            <a:r>
              <a:rPr lang="en-IN" sz="1200" dirty="0" smtClean="0">
                <a:hlinkClick r:id="rId2"/>
              </a:rPr>
              <a:t>https://github.com/chef-cft/workshops/blob/master/1_MongoDB/install.rb</a:t>
            </a:r>
            <a:r>
              <a:rPr lang="en-IN" sz="1200" dirty="0" smtClean="0"/>
              <a:t> 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Provision Redhat(RHEL) or CentOs from AWS account to execute successfully</a:t>
            </a:r>
          </a:p>
          <a:p>
            <a:pPr lvl="1"/>
            <a:r>
              <a:rPr lang="en-IN" dirty="0" smtClean="0"/>
              <a:t>Need to have GitHub account</a:t>
            </a:r>
          </a:p>
          <a:p>
            <a:pPr lvl="1"/>
            <a:r>
              <a:rPr lang="en-IN" dirty="0" smtClean="0"/>
              <a:t>Need to maintain kernel like 64 and 32 bit</a:t>
            </a:r>
          </a:p>
          <a:p>
            <a:pPr lvl="1"/>
            <a:r>
              <a:rPr lang="en-IN" dirty="0" smtClean="0"/>
              <a:t>Good to specify platform in cookbook to make easy to run on any platform like Redhat, Centos or Ubuntu</a:t>
            </a:r>
          </a:p>
          <a:p>
            <a:pPr lvl="1"/>
            <a:r>
              <a:rPr lang="en-IN" dirty="0"/>
              <a:t>Good to have Chef server/Chef Zero/local mode</a:t>
            </a:r>
          </a:p>
          <a:p>
            <a:pPr lvl="1"/>
            <a:r>
              <a:rPr lang="en-IN" dirty="0"/>
              <a:t>Chef Workstation/ Code Editor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7469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42" y="501613"/>
            <a:ext cx="10058400" cy="4050792"/>
          </a:xfrm>
        </p:spPr>
        <p:txBody>
          <a:bodyPr/>
          <a:lstStyle/>
          <a:p>
            <a:r>
              <a:rPr lang="en-IN" dirty="0" smtClean="0"/>
              <a:t>Verify Awesome Appliance Repair by accessing Public IPV4 DNS of </a:t>
            </a:r>
            <a:r>
              <a:rPr lang="en-IN" dirty="0" err="1" smtClean="0"/>
              <a:t>aws</a:t>
            </a:r>
            <a:r>
              <a:rPr lang="en-IN" dirty="0" smtClean="0"/>
              <a:t> </a:t>
            </a:r>
            <a:r>
              <a:rPr lang="en-IN" dirty="0" err="1" smtClean="0"/>
              <a:t>Ubuuntu</a:t>
            </a:r>
            <a:r>
              <a:rPr lang="en-IN" dirty="0" smtClean="0"/>
              <a:t> server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91" y="1364354"/>
            <a:ext cx="7444059" cy="50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3_Bonus – </a:t>
            </a:r>
            <a:r>
              <a:rPr lang="en-IN" sz="3200" dirty="0" smtClean="0"/>
              <a:t>Middleman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</a:p>
          <a:p>
            <a:pPr lvl="1"/>
            <a:r>
              <a:rPr lang="en-IN" dirty="0">
                <a:hlinkClick r:id="rId2"/>
              </a:rPr>
              <a:t>Middleman</a:t>
            </a:r>
            <a:r>
              <a:rPr lang="en-IN" dirty="0"/>
              <a:t> is a static site generator using all the shortcuts and tools in modern web development. It is a ruby (</a:t>
            </a:r>
            <a:r>
              <a:rPr lang="en-IN" dirty="0" err="1"/>
              <a:t>sinatra</a:t>
            </a:r>
            <a:r>
              <a:rPr lang="en-IN" dirty="0"/>
              <a:t>) application</a:t>
            </a:r>
            <a:r>
              <a:rPr lang="en-IN" dirty="0" smtClean="0"/>
              <a:t>.</a:t>
            </a:r>
          </a:p>
          <a:p>
            <a:r>
              <a:rPr lang="en-IN" dirty="0"/>
              <a:t>Prerequisites</a:t>
            </a:r>
          </a:p>
          <a:p>
            <a:pPr lvl="1"/>
            <a:r>
              <a:rPr lang="en-IN" dirty="0"/>
              <a:t>Follow </a:t>
            </a:r>
            <a:r>
              <a:rPr lang="en-IN" dirty="0" smtClean="0"/>
              <a:t>INSTRUCTIONS.md </a:t>
            </a:r>
            <a:r>
              <a:rPr lang="en-IN" dirty="0"/>
              <a:t>in the GitHub repository </a:t>
            </a:r>
            <a:r>
              <a:rPr lang="en-IN" dirty="0" smtClean="0"/>
              <a:t>(</a:t>
            </a:r>
            <a:r>
              <a:rPr lang="en-IN" sz="1400" dirty="0">
                <a:hlinkClick r:id="rId3"/>
              </a:rPr>
              <a:t>https://</a:t>
            </a:r>
            <a:r>
              <a:rPr lang="en-IN" sz="1400" dirty="0" smtClean="0">
                <a:hlinkClick r:id="rId3"/>
              </a:rPr>
              <a:t>github.com/chef-cft/workshops/tree/master/3_Bonus/Middleman</a:t>
            </a:r>
            <a:r>
              <a:rPr lang="en-IN" sz="1400" dirty="0" smtClean="0"/>
              <a:t> </a:t>
            </a:r>
            <a:r>
              <a:rPr lang="en-IN" dirty="0" smtClean="0"/>
              <a:t>)</a:t>
            </a:r>
            <a:endParaRPr lang="en-IN" dirty="0"/>
          </a:p>
          <a:p>
            <a:pPr lvl="1"/>
            <a:r>
              <a:rPr lang="en-IN" dirty="0"/>
              <a:t>Need to have GitHub account</a:t>
            </a:r>
          </a:p>
          <a:p>
            <a:pPr lvl="1"/>
            <a:r>
              <a:rPr lang="en-IN" dirty="0" smtClean="0"/>
              <a:t>It will only execute in Ubuntu (Used version 18.04)</a:t>
            </a:r>
            <a:endParaRPr lang="en-IN" dirty="0"/>
          </a:p>
          <a:p>
            <a:pPr lvl="1"/>
            <a:r>
              <a:rPr lang="en-IN" dirty="0"/>
              <a:t>Good to have Chef server/Chef Zero/local mode</a:t>
            </a:r>
          </a:p>
          <a:p>
            <a:pPr lvl="1"/>
            <a:r>
              <a:rPr lang="en-IN" dirty="0"/>
              <a:t>Chef Workstation/ Code </a:t>
            </a:r>
            <a:r>
              <a:rPr lang="en-IN" dirty="0" smtClean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42476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815122"/>
            <a:ext cx="10058400" cy="4050792"/>
          </a:xfrm>
        </p:spPr>
        <p:txBody>
          <a:bodyPr/>
          <a:lstStyle/>
          <a:p>
            <a:r>
              <a:rPr lang="en-IN" sz="2400" dirty="0"/>
              <a:t>Create Cookbook</a:t>
            </a:r>
          </a:p>
          <a:p>
            <a:pPr lvl="1"/>
            <a:r>
              <a:rPr lang="en-IN" sz="2000" dirty="0"/>
              <a:t>Need to create cookbook from the below command</a:t>
            </a:r>
          </a:p>
          <a:p>
            <a:pPr lvl="2"/>
            <a:r>
              <a:rPr lang="en-IN" dirty="0"/>
              <a:t>Used the same above cookbook </a:t>
            </a:r>
            <a:r>
              <a:rPr lang="en-IN" dirty="0" err="1"/>
              <a:t>mongo_apache</a:t>
            </a:r>
            <a:endParaRPr lang="en-IN" dirty="0"/>
          </a:p>
          <a:p>
            <a:pPr lvl="2"/>
            <a:r>
              <a:rPr lang="en-IN" dirty="0"/>
              <a:t>Create a recipe name </a:t>
            </a:r>
            <a:r>
              <a:rPr lang="en-IN" dirty="0" err="1" smtClean="0"/>
              <a:t>middleman.rb</a:t>
            </a:r>
            <a:endParaRPr lang="en-IN" dirty="0"/>
          </a:p>
          <a:p>
            <a:pPr lvl="2"/>
            <a:r>
              <a:rPr lang="en-IN" dirty="0"/>
              <a:t>Edit </a:t>
            </a:r>
            <a:r>
              <a:rPr lang="en-IN" dirty="0" err="1"/>
              <a:t>metadata.rb</a:t>
            </a:r>
            <a:r>
              <a:rPr lang="en-IN" dirty="0"/>
              <a:t> file to include maintainer name and maintainer email address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12" y="2840517"/>
            <a:ext cx="6849574" cy="19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932688"/>
            <a:ext cx="10058400" cy="4050792"/>
          </a:xfrm>
        </p:spPr>
        <p:txBody>
          <a:bodyPr/>
          <a:lstStyle/>
          <a:p>
            <a:r>
              <a:rPr lang="en-IN" dirty="0"/>
              <a:t>Execute cookbook </a:t>
            </a:r>
            <a:r>
              <a:rPr lang="en-IN" dirty="0" err="1"/>
              <a:t>mongo_apache</a:t>
            </a:r>
            <a:endParaRPr lang="en-IN" dirty="0"/>
          </a:p>
          <a:p>
            <a:pPr lvl="1"/>
            <a:r>
              <a:rPr lang="en-IN" dirty="0"/>
              <a:t>Ran chef-client –o </a:t>
            </a:r>
            <a:r>
              <a:rPr lang="en-IN" dirty="0" err="1"/>
              <a:t>mongo_apache</a:t>
            </a:r>
            <a:r>
              <a:rPr lang="en-IN" dirty="0" smtClean="0"/>
              <a:t>::middleman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97" y="1666875"/>
            <a:ext cx="7701506" cy="43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31" y="375182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Create Cookbook</a:t>
            </a:r>
          </a:p>
          <a:p>
            <a:pPr lvl="1"/>
            <a:r>
              <a:rPr lang="en-IN" sz="2000" dirty="0" smtClean="0"/>
              <a:t>Need to create cookbook from the below command</a:t>
            </a:r>
          </a:p>
          <a:p>
            <a:pPr lvl="2"/>
            <a:r>
              <a:rPr lang="en-IN" sz="1600" dirty="0" smtClean="0"/>
              <a:t>Chef generate cookbook mongo_apache</a:t>
            </a:r>
          </a:p>
          <a:p>
            <a:pPr lvl="2"/>
            <a:r>
              <a:rPr lang="en-IN" sz="1600" dirty="0" smtClean="0"/>
              <a:t>Edit </a:t>
            </a:r>
            <a:r>
              <a:rPr lang="en-IN" sz="1600" dirty="0" err="1" smtClean="0"/>
              <a:t>metadata.rb</a:t>
            </a:r>
            <a:r>
              <a:rPr lang="en-IN" sz="1600" dirty="0" smtClean="0"/>
              <a:t> file to include maintainer name and maintainer email address</a:t>
            </a:r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r>
              <a:rPr lang="en-IN" sz="1600" dirty="0" smtClean="0"/>
              <a:t>Create attribute folder and create a file to define the attribute values in the recipe</a:t>
            </a:r>
          </a:p>
          <a:p>
            <a:pPr lvl="2"/>
            <a:endParaRPr lang="en-IN" dirty="0" smtClean="0"/>
          </a:p>
          <a:p>
            <a:pPr marL="914400" lvl="2" indent="0">
              <a:buNone/>
            </a:pPr>
            <a:endParaRPr lang="en-IN" dirty="0"/>
          </a:p>
          <a:p>
            <a:pPr lvl="2"/>
            <a:r>
              <a:rPr lang="en-IN" sz="1600" dirty="0" smtClean="0"/>
              <a:t>Write recipe install.rb in mongo_apache cookbook with following chef resources (reference: </a:t>
            </a:r>
            <a:r>
              <a:rPr lang="en-IN" sz="1600" dirty="0" smtClean="0">
                <a:hlinkClick r:id="rId2"/>
              </a:rPr>
              <a:t>https://docs.chef.io/resource/</a:t>
            </a:r>
            <a:r>
              <a:rPr lang="en-IN" sz="1600" dirty="0" smtClean="0"/>
              <a:t>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59" y="1735776"/>
            <a:ext cx="4428308" cy="1257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530" y="3486146"/>
            <a:ext cx="5797693" cy="62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530" y="4606089"/>
            <a:ext cx="7197441" cy="23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506275"/>
            <a:ext cx="10515600" cy="5842273"/>
          </a:xfrm>
        </p:spPr>
        <p:txBody>
          <a:bodyPr>
            <a:normAutofit/>
          </a:bodyPr>
          <a:lstStyle/>
          <a:p>
            <a:r>
              <a:rPr lang="en-IN" dirty="0" smtClean="0"/>
              <a:t>Execute cookbook mongo_apache::install</a:t>
            </a:r>
          </a:p>
          <a:p>
            <a:pPr lvl="1"/>
            <a:r>
              <a:rPr lang="en-IN" sz="1800" dirty="0" smtClean="0"/>
              <a:t>Ran chef-client –o mongo_apache::install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Check MongoDb installation</a:t>
            </a:r>
          </a:p>
          <a:p>
            <a:pPr lvl="1"/>
            <a:r>
              <a:rPr lang="en-IN" sz="2000" dirty="0" smtClean="0"/>
              <a:t>Type ‘mongo’ in </a:t>
            </a:r>
            <a:r>
              <a:rPr lang="en-IN" sz="2000" dirty="0" err="1" smtClean="0"/>
              <a:t>cmd</a:t>
            </a:r>
            <a:r>
              <a:rPr lang="en-IN" sz="2000" dirty="0" smtClean="0"/>
              <a:t> of RHEL and below screen should appear</a:t>
            </a:r>
          </a:p>
          <a:p>
            <a:pPr lvl="2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62" y="989601"/>
            <a:ext cx="5176077" cy="2948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219" y="4266096"/>
            <a:ext cx="3869792" cy="23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937351"/>
            <a:ext cx="10515600" cy="4351338"/>
          </a:xfrm>
        </p:spPr>
        <p:txBody>
          <a:bodyPr/>
          <a:lstStyle/>
          <a:p>
            <a:r>
              <a:rPr lang="en-IN" dirty="0" smtClean="0"/>
              <a:t>Git</a:t>
            </a:r>
          </a:p>
          <a:p>
            <a:pPr lvl="1"/>
            <a:r>
              <a:rPr lang="en-IN" dirty="0" smtClean="0"/>
              <a:t>Cookbook should be commit and push to GitHub.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Commands</a:t>
            </a:r>
          </a:p>
          <a:p>
            <a:pPr lvl="2"/>
            <a:r>
              <a:rPr lang="en-IN" dirty="0" smtClean="0"/>
              <a:t>In the cookbook directory</a:t>
            </a:r>
          </a:p>
          <a:p>
            <a:pPr lvl="2"/>
            <a:r>
              <a:rPr lang="en-IN" dirty="0" smtClean="0"/>
              <a:t>git add .</a:t>
            </a:r>
          </a:p>
          <a:p>
            <a:pPr lvl="2"/>
            <a:r>
              <a:rPr lang="en-IN" dirty="0" smtClean="0"/>
              <a:t>git commit –m “Commit statement”</a:t>
            </a:r>
          </a:p>
          <a:p>
            <a:pPr lvl="2"/>
            <a:r>
              <a:rPr lang="en-IN" dirty="0" smtClean="0"/>
              <a:t>git push origin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77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2_Tomcat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Description</a:t>
            </a:r>
          </a:p>
          <a:p>
            <a:pPr lvl="1"/>
            <a:r>
              <a:rPr lang="en-IN" dirty="0"/>
              <a:t>The </a:t>
            </a:r>
            <a:r>
              <a:rPr lang="en-IN" dirty="0">
                <a:hlinkClick r:id="rId2"/>
              </a:rPr>
              <a:t>Apache Tomcat®</a:t>
            </a:r>
            <a:r>
              <a:rPr lang="en-IN" dirty="0"/>
              <a:t> software is an open source implementation of the Java Servlet, </a:t>
            </a:r>
            <a:r>
              <a:rPr lang="en-IN" dirty="0" err="1"/>
              <a:t>JavaServer</a:t>
            </a:r>
            <a:r>
              <a:rPr lang="en-IN" dirty="0"/>
              <a:t> Pages, Java Expression Language and Java </a:t>
            </a:r>
            <a:r>
              <a:rPr lang="en-IN" dirty="0" err="1"/>
              <a:t>WebSocket</a:t>
            </a:r>
            <a:r>
              <a:rPr lang="en-IN" dirty="0"/>
              <a:t> technologies. The Java Servlet, </a:t>
            </a:r>
            <a:r>
              <a:rPr lang="en-IN" dirty="0" err="1"/>
              <a:t>JavaServer</a:t>
            </a:r>
            <a:r>
              <a:rPr lang="en-IN" dirty="0"/>
              <a:t> Pages, Java Expression Language and Java </a:t>
            </a:r>
            <a:r>
              <a:rPr lang="en-IN" dirty="0" err="1"/>
              <a:t>WebSocket</a:t>
            </a:r>
            <a:r>
              <a:rPr lang="en-IN" dirty="0"/>
              <a:t> specifications are developed under the Java Community Process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Automate the installation of Tomcat 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Prerequisites</a:t>
            </a:r>
          </a:p>
          <a:p>
            <a:pPr lvl="1"/>
            <a:r>
              <a:rPr lang="en-IN" dirty="0" smtClean="0"/>
              <a:t>Follow INSTRUCTIONS.md in the GitHub repository (</a:t>
            </a:r>
            <a:r>
              <a:rPr lang="en-IN" sz="1500" dirty="0" smtClean="0">
                <a:hlinkClick r:id="rId3"/>
              </a:rPr>
              <a:t>https://github.com/chef-cft/workshops/tree/master/2_Tomcat</a:t>
            </a:r>
            <a:r>
              <a:rPr lang="en-IN" sz="1500" dirty="0" smtClean="0"/>
              <a:t> 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Previously Provisioned for MongoDb installation of Redhat(RHEL) or CentOs from AWS account to execute successfully</a:t>
            </a:r>
          </a:p>
          <a:p>
            <a:pPr lvl="1"/>
            <a:r>
              <a:rPr lang="en-IN" dirty="0" smtClean="0"/>
              <a:t>Need to have GitHub account</a:t>
            </a:r>
          </a:p>
          <a:p>
            <a:pPr lvl="1"/>
            <a:r>
              <a:rPr lang="en-IN" dirty="0" smtClean="0"/>
              <a:t>Good to specify platform in cookbook to make easy to run on any platform like Redhat, Centos or Ubuntu</a:t>
            </a:r>
          </a:p>
          <a:p>
            <a:pPr lvl="1"/>
            <a:r>
              <a:rPr lang="en-IN" dirty="0" smtClean="0"/>
              <a:t>Good to have Chef server/Chef Zero/local mode</a:t>
            </a:r>
          </a:p>
          <a:p>
            <a:pPr lvl="1"/>
            <a:r>
              <a:rPr lang="en-IN" dirty="0" smtClean="0"/>
              <a:t>Chef Workstation/ Code Editor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8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806722"/>
            <a:ext cx="10515600" cy="4351338"/>
          </a:xfrm>
        </p:spPr>
        <p:txBody>
          <a:bodyPr/>
          <a:lstStyle/>
          <a:p>
            <a:r>
              <a:rPr lang="en-IN" sz="2400" dirty="0" smtClean="0"/>
              <a:t>Create Cookbook</a:t>
            </a:r>
          </a:p>
          <a:p>
            <a:pPr lvl="1"/>
            <a:r>
              <a:rPr lang="en-IN" sz="2000" dirty="0" smtClean="0"/>
              <a:t>Created new recipe tomcat_install.rb in the previously created cookbook mongo_apache</a:t>
            </a:r>
          </a:p>
          <a:p>
            <a:pPr lvl="1"/>
            <a:r>
              <a:rPr lang="en-IN" sz="2000" dirty="0" smtClean="0"/>
              <a:t>Added tomcate.services.erb into templates directory</a:t>
            </a:r>
          </a:p>
          <a:p>
            <a:pPr lvl="1"/>
            <a:r>
              <a:rPr lang="en-IN" sz="2000" dirty="0" smtClean="0"/>
              <a:t>Write recipe tomcat_install.rb in mongo_apache cookbook with following chef resources (reference: </a:t>
            </a:r>
            <a:r>
              <a:rPr lang="en-IN" sz="2000" dirty="0" smtClean="0">
                <a:hlinkClick r:id="rId2"/>
              </a:rPr>
              <a:t>https://docs.chef.io/resource/</a:t>
            </a:r>
            <a:r>
              <a:rPr lang="en-IN" sz="2000" dirty="0" smtClean="0"/>
              <a:t> )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16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2654808"/>
            <a:ext cx="5695405" cy="39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9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72834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Execute cookbook mongo_apache::</a:t>
            </a:r>
            <a:r>
              <a:rPr lang="en-IN" dirty="0" err="1" smtClean="0"/>
              <a:t>tomcat_install</a:t>
            </a:r>
            <a:endParaRPr lang="en-IN" dirty="0" smtClean="0"/>
          </a:p>
          <a:p>
            <a:pPr lvl="1"/>
            <a:r>
              <a:rPr lang="en-IN" sz="2000" dirty="0"/>
              <a:t>Ran chef-client –o mongo_apache::</a:t>
            </a:r>
            <a:r>
              <a:rPr lang="en-IN" sz="2000" dirty="0" err="1" smtClean="0"/>
              <a:t>tomcat_install</a:t>
            </a:r>
            <a:endParaRPr lang="en-IN" sz="20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dirty="0" smtClean="0"/>
              <a:t>Verify Tomcat Installed</a:t>
            </a:r>
          </a:p>
          <a:p>
            <a:pPr lvl="1"/>
            <a:r>
              <a:rPr lang="en-IN" sz="1600" dirty="0" smtClean="0"/>
              <a:t>Copied Public IPv4 address </a:t>
            </a:r>
          </a:p>
          <a:p>
            <a:pPr marL="457200" lvl="1" indent="0">
              <a:buNone/>
            </a:pPr>
            <a:r>
              <a:rPr lang="en-IN" sz="1600" dirty="0" smtClean="0"/>
              <a:t>from AWS EC2 console with 8080</a:t>
            </a:r>
          </a:p>
          <a:p>
            <a:pPr marL="457200" lvl="1" indent="0">
              <a:buNone/>
            </a:pPr>
            <a:r>
              <a:rPr lang="en-IN" sz="1600" dirty="0" smtClean="0"/>
              <a:t>Port.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48" y="1246193"/>
            <a:ext cx="4267199" cy="2504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735" y="3799871"/>
            <a:ext cx="7784983" cy="28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2" y="976539"/>
            <a:ext cx="10515600" cy="4351338"/>
          </a:xfrm>
        </p:spPr>
        <p:txBody>
          <a:bodyPr/>
          <a:lstStyle/>
          <a:p>
            <a:r>
              <a:rPr lang="en-IN" dirty="0" smtClean="0"/>
              <a:t>Git</a:t>
            </a:r>
          </a:p>
          <a:p>
            <a:pPr lvl="1"/>
            <a:r>
              <a:rPr lang="en-IN" dirty="0" smtClean="0"/>
              <a:t>Cookbook should be commit and push to GitHub.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Commands</a:t>
            </a:r>
          </a:p>
          <a:p>
            <a:pPr lvl="2"/>
            <a:r>
              <a:rPr lang="en-IN" dirty="0" smtClean="0"/>
              <a:t>In the cookbook directory</a:t>
            </a:r>
          </a:p>
          <a:p>
            <a:pPr lvl="2"/>
            <a:r>
              <a:rPr lang="en-IN" dirty="0" smtClean="0"/>
              <a:t>git add .</a:t>
            </a:r>
          </a:p>
          <a:p>
            <a:pPr lvl="2"/>
            <a:r>
              <a:rPr lang="en-IN" dirty="0" smtClean="0"/>
              <a:t>git commit –m “Commit statement”</a:t>
            </a:r>
          </a:p>
          <a:p>
            <a:pPr lvl="2"/>
            <a:r>
              <a:rPr lang="en-IN" dirty="0" smtClean="0"/>
              <a:t>git push origin master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55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313</TotalTime>
  <Words>892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Rockwell</vt:lpstr>
      <vt:lpstr>Rockwell Condensed</vt:lpstr>
      <vt:lpstr>Wingdings</vt:lpstr>
      <vt:lpstr>Wood Type</vt:lpstr>
      <vt:lpstr>Chef Workshop Assessment</vt:lpstr>
      <vt:lpstr>1_MongoDb</vt:lpstr>
      <vt:lpstr>PowerPoint Presentation</vt:lpstr>
      <vt:lpstr>PowerPoint Presentation</vt:lpstr>
      <vt:lpstr>PowerPoint Presentation</vt:lpstr>
      <vt:lpstr>2_Tomcat</vt:lpstr>
      <vt:lpstr>PowerPoint Presentation</vt:lpstr>
      <vt:lpstr>PowerPoint Presentation</vt:lpstr>
      <vt:lpstr>PowerPoint Presentation</vt:lpstr>
      <vt:lpstr>4_Windows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Inspec</vt:lpstr>
      <vt:lpstr>3_Bonus – AWESOME_APPLIANCE_REPAIR</vt:lpstr>
      <vt:lpstr>PowerPoint Presentation</vt:lpstr>
      <vt:lpstr>PowerPoint Presentation</vt:lpstr>
      <vt:lpstr>PowerPoint Presentation</vt:lpstr>
      <vt:lpstr>3_Bonus – Middleman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2020-12-14T17:59:42Z</dcterms:created>
  <dcterms:modified xsi:type="dcterms:W3CDTF">2020-12-15T07:52:12Z</dcterms:modified>
</cp:coreProperties>
</file>