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7" r:id="rId7"/>
    <p:sldId id="262" r:id="rId8"/>
    <p:sldId id="268" r:id="rId9"/>
    <p:sldId id="261" r:id="rId10"/>
    <p:sldId id="264" r:id="rId11"/>
    <p:sldId id="270" r:id="rId12"/>
    <p:sldId id="269" r:id="rId13"/>
    <p:sldId id="272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Hadoop Commands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Administration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balancer:Runs</a:t>
            </a:r>
            <a:r>
              <a:rPr lang="en-US" dirty="0"/>
              <a:t> the cluster-balancing utility. The specified threshold </a:t>
            </a:r>
            <a:r>
              <a:rPr lang="en-US" dirty="0" smtClean="0"/>
              <a:t>value, which </a:t>
            </a:r>
            <a:r>
              <a:rPr lang="en-US" dirty="0"/>
              <a:t>represents a percentage of disk </a:t>
            </a:r>
            <a:r>
              <a:rPr lang="en-US" dirty="0" smtClean="0"/>
              <a:t>capacity used. It </a:t>
            </a:r>
            <a:r>
              <a:rPr lang="en-US" dirty="0"/>
              <a:t>is used to overwrite </a:t>
            </a:r>
            <a:r>
              <a:rPr lang="en-US" dirty="0" smtClean="0"/>
              <a:t>the default </a:t>
            </a:r>
            <a:r>
              <a:rPr lang="en-US" dirty="0"/>
              <a:t>threshold value (10 percent). To stop the rebalancing process, press</a:t>
            </a:r>
          </a:p>
          <a:p>
            <a:pPr marL="0" indent="0">
              <a:buNone/>
            </a:pPr>
            <a:r>
              <a:rPr lang="en-US" dirty="0" err="1"/>
              <a:t>Ctrl+C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Syntax:hadoop</a:t>
            </a:r>
            <a:r>
              <a:rPr lang="en-US" dirty="0"/>
              <a:t> balancer [-threshold &lt;threshold&gt;]</a:t>
            </a:r>
          </a:p>
          <a:p>
            <a:pPr marL="0" indent="0">
              <a:buNone/>
            </a:pPr>
            <a:r>
              <a:rPr lang="en-US" dirty="0" err="1"/>
              <a:t>Example:hadoop</a:t>
            </a:r>
            <a:r>
              <a:rPr lang="en-US" dirty="0"/>
              <a:t> balancer -threshold </a:t>
            </a:r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37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Administration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version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-To get the version of </a:t>
            </a:r>
            <a:r>
              <a:rPr lang="en-US" dirty="0" err="1" smtClean="0"/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3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H</a:t>
            </a:r>
            <a:r>
              <a:rPr lang="en-US" dirty="0" smtClean="0"/>
              <a:t>adoop from Browser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690" y="1600200"/>
            <a:ext cx="610062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86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Hue</a:t>
            </a:r>
            <a:endParaRPr lang="en-US" dirty="0"/>
          </a:p>
        </p:txBody>
      </p:sp>
      <p:pic>
        <p:nvPicPr>
          <p:cNvPr id="2050" name="Picture 2" descr="C:\Users\Sohom Ghosh\Desktop\hu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63015"/>
            <a:ext cx="8229600" cy="400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5562600" y="2819400"/>
            <a:ext cx="914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00800" y="2819400"/>
            <a:ext cx="914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38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Browser</a:t>
            </a:r>
            <a:endParaRPr lang="en-US" dirty="0"/>
          </a:p>
        </p:txBody>
      </p:sp>
      <p:pic>
        <p:nvPicPr>
          <p:cNvPr id="1026" name="Picture 2" descr="C:\Users\Sohom Ghosh\Downloads\Compressed\pics.tar\Hue_File_Brows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61" y="1524000"/>
            <a:ext cx="8814939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33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ohom Ghosh\Downloads\Compressed\pics.tar\JobBrow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55" y="1524000"/>
            <a:ext cx="8902708" cy="524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8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0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$vi file.txt</a:t>
            </a:r>
          </a:p>
          <a:p>
            <a:r>
              <a:rPr lang="en-US" dirty="0" smtClean="0"/>
              <a:t>Press insert, Write something in the file </a:t>
            </a:r>
          </a:p>
          <a:p>
            <a:r>
              <a:rPr lang="en-US" dirty="0" smtClean="0"/>
              <a:t>Esc : WQ to exit</a:t>
            </a:r>
          </a:p>
          <a:p>
            <a:r>
              <a:rPr lang="en-US" dirty="0"/>
              <a:t>$</a:t>
            </a:r>
            <a:r>
              <a:rPr lang="en-US" dirty="0" err="1"/>
              <a:t>hadoop</a:t>
            </a:r>
            <a:r>
              <a:rPr lang="en-US" dirty="0"/>
              <a:t> fs </a:t>
            </a:r>
            <a:r>
              <a:rPr lang="en-US" dirty="0" smtClean="0"/>
              <a:t>-</a:t>
            </a:r>
            <a:r>
              <a:rPr lang="en-US" dirty="0" err="1" smtClean="0"/>
              <a:t>mkdir</a:t>
            </a:r>
            <a:r>
              <a:rPr lang="en-US" dirty="0" smtClean="0"/>
              <a:t> ram</a:t>
            </a:r>
          </a:p>
          <a:p>
            <a:r>
              <a:rPr lang="en-US" dirty="0"/>
              <a:t>$</a:t>
            </a:r>
            <a:r>
              <a:rPr lang="en-US" dirty="0" err="1"/>
              <a:t>hadoop</a:t>
            </a:r>
            <a:r>
              <a:rPr lang="en-US" dirty="0"/>
              <a:t> fs -put &lt;source&gt; &lt;destination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$</a:t>
            </a:r>
            <a:r>
              <a:rPr lang="en-US" dirty="0" err="1"/>
              <a:t>hadoop</a:t>
            </a:r>
            <a:r>
              <a:rPr lang="en-US" dirty="0"/>
              <a:t> fs -put </a:t>
            </a:r>
            <a:r>
              <a:rPr lang="en-US"/>
              <a:t>file.txt </a:t>
            </a:r>
            <a:r>
              <a:rPr lang="en-US" smtClean="0"/>
              <a:t>ram/file.txt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hadoop</a:t>
            </a:r>
            <a:r>
              <a:rPr lang="en-US" dirty="0"/>
              <a:t> fs -ls</a:t>
            </a:r>
          </a:p>
          <a:p>
            <a:r>
              <a:rPr lang="en-US" dirty="0"/>
              <a:t>$</a:t>
            </a:r>
            <a:r>
              <a:rPr lang="en-US" dirty="0" err="1"/>
              <a:t>hadoop</a:t>
            </a:r>
            <a:r>
              <a:rPr lang="en-US" dirty="0"/>
              <a:t> fs -ls ram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$</a:t>
            </a:r>
            <a:r>
              <a:rPr lang="en-US" dirty="0" err="1"/>
              <a:t>hadoop</a:t>
            </a:r>
            <a:r>
              <a:rPr lang="en-US" dirty="0"/>
              <a:t> fs -get &lt;</a:t>
            </a:r>
            <a:r>
              <a:rPr lang="en-US" dirty="0" err="1" smtClean="0"/>
              <a:t>source_in_hdfs</a:t>
            </a:r>
            <a:r>
              <a:rPr lang="en-US" dirty="0" smtClean="0"/>
              <a:t>&gt; </a:t>
            </a:r>
            <a:r>
              <a:rPr lang="en-US" dirty="0"/>
              <a:t>&lt;</a:t>
            </a:r>
            <a:r>
              <a:rPr lang="en-US" dirty="0" err="1" smtClean="0"/>
              <a:t>destination_in_local_file_system</a:t>
            </a:r>
            <a:r>
              <a:rPr lang="en-US" dirty="0" smtClean="0"/>
              <a:t>&gt;</a:t>
            </a:r>
          </a:p>
          <a:p>
            <a:pPr>
              <a:buFont typeface="Wingdings"/>
              <a:buChar char="Ø"/>
            </a:pPr>
            <a:r>
              <a:rPr lang="en-US" dirty="0" smtClean="0"/>
              <a:t>//Copies to local file system</a:t>
            </a:r>
          </a:p>
          <a:p>
            <a:pPr>
              <a:buFont typeface="Wingdings"/>
              <a:buChar char="Ø"/>
            </a:pPr>
            <a:r>
              <a:rPr lang="en-US" dirty="0" err="1"/>
              <a:t>hadoop</a:t>
            </a:r>
            <a:r>
              <a:rPr lang="en-US" dirty="0"/>
              <a:t> fs -get ram/file.txt </a:t>
            </a:r>
            <a:r>
              <a:rPr lang="en-US" dirty="0" smtClean="0"/>
              <a:t>new_file.txt</a:t>
            </a:r>
          </a:p>
          <a:p>
            <a:pPr>
              <a:buFont typeface="Wingdings"/>
              <a:buChar char="Ø"/>
            </a:pP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hadoop</a:t>
            </a:r>
            <a:r>
              <a:rPr lang="en-US" dirty="0"/>
              <a:t> fs -</a:t>
            </a:r>
            <a:r>
              <a:rPr lang="en-US" dirty="0" err="1"/>
              <a:t>copyToLocal</a:t>
            </a:r>
            <a:r>
              <a:rPr lang="en-US" dirty="0"/>
              <a:t> &lt;</a:t>
            </a:r>
            <a:r>
              <a:rPr lang="en-US" dirty="0" err="1" smtClean="0"/>
              <a:t>source_in_hdfs</a:t>
            </a:r>
            <a:r>
              <a:rPr lang="en-US" dirty="0" smtClean="0"/>
              <a:t>&gt; </a:t>
            </a:r>
            <a:r>
              <a:rPr lang="en-US" dirty="0"/>
              <a:t>&lt;</a:t>
            </a:r>
            <a:r>
              <a:rPr lang="en-US" dirty="0" err="1" smtClean="0"/>
              <a:t>destination_in_local</a:t>
            </a:r>
            <a:r>
              <a:rPr lang="en-US" dirty="0" smtClean="0"/>
              <a:t>&gt;</a:t>
            </a:r>
          </a:p>
          <a:p>
            <a:r>
              <a:rPr lang="en-US" dirty="0" err="1"/>
              <a:t>hadoop</a:t>
            </a:r>
            <a:r>
              <a:rPr lang="en-US" dirty="0"/>
              <a:t> fs -</a:t>
            </a:r>
            <a:r>
              <a:rPr lang="en-US" dirty="0" err="1"/>
              <a:t>copyToLocal</a:t>
            </a:r>
            <a:r>
              <a:rPr lang="en-US" dirty="0"/>
              <a:t> ram/file.txt new_new_file.txt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hadoop</a:t>
            </a:r>
            <a:r>
              <a:rPr lang="en-US" dirty="0"/>
              <a:t> fs -cat &lt;</a:t>
            </a:r>
            <a:r>
              <a:rPr lang="en-US" dirty="0" err="1"/>
              <a:t>file_name</a:t>
            </a:r>
            <a:r>
              <a:rPr lang="en-US" dirty="0" smtClean="0"/>
              <a:t>&gt;</a:t>
            </a:r>
            <a:endParaRPr lang="en-US" dirty="0"/>
          </a:p>
          <a:p>
            <a:pPr>
              <a:buFont typeface="Wingdings"/>
              <a:buChar char="Ø"/>
            </a:pPr>
            <a:r>
              <a:rPr lang="en-US" dirty="0" smtClean="0"/>
              <a:t>//show contents of file in </a:t>
            </a:r>
            <a:r>
              <a:rPr lang="en-US" dirty="0" err="1" smtClean="0"/>
              <a:t>hdfs</a:t>
            </a:r>
            <a:endParaRPr lang="en-US" dirty="0" smtClean="0"/>
          </a:p>
          <a:p>
            <a:pPr>
              <a:buFont typeface="Wingdings"/>
              <a:buChar char="Ø"/>
            </a:pPr>
            <a:r>
              <a:rPr lang="en-US" dirty="0"/>
              <a:t> </a:t>
            </a:r>
            <a:r>
              <a:rPr lang="en-US" dirty="0" err="1"/>
              <a:t>hadoop</a:t>
            </a:r>
            <a:r>
              <a:rPr lang="en-US" dirty="0"/>
              <a:t> fs -cat ram/file.txt</a:t>
            </a:r>
          </a:p>
        </p:txBody>
      </p:sp>
    </p:spTree>
    <p:extLst>
      <p:ext uri="{BB962C8B-B14F-4D97-AF65-F5344CB8AC3E}">
        <p14:creationId xmlns:p14="http://schemas.microsoft.com/office/powerpoint/2010/main" val="417967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$</a:t>
            </a:r>
            <a:r>
              <a:rPr lang="en-US" dirty="0" err="1"/>
              <a:t>hadoop</a:t>
            </a:r>
            <a:r>
              <a:rPr lang="en-US" dirty="0"/>
              <a:t> fs -</a:t>
            </a:r>
            <a:r>
              <a:rPr lang="en-US" dirty="0" err="1"/>
              <a:t>rm</a:t>
            </a:r>
            <a:r>
              <a:rPr lang="en-US" dirty="0"/>
              <a:t> &lt;</a:t>
            </a:r>
            <a:r>
              <a:rPr lang="en-US" dirty="0" err="1"/>
              <a:t>file_name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&gt;&gt; deletes a file from </a:t>
            </a:r>
            <a:r>
              <a:rPr lang="en-US" dirty="0" err="1" smtClean="0"/>
              <a:t>hdfs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/>
              <a:t>fs –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 smtClean="0"/>
              <a:t>gsam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/>
              <a:t>fs -put file.txt </a:t>
            </a:r>
            <a:r>
              <a:rPr lang="en-US" dirty="0" err="1"/>
              <a:t>gsam</a:t>
            </a:r>
            <a:r>
              <a:rPr lang="en-US" dirty="0"/>
              <a:t>/file.txt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hadoop</a:t>
            </a:r>
            <a:r>
              <a:rPr lang="en-US" dirty="0" smtClean="0"/>
              <a:t> fs – </a:t>
            </a:r>
            <a:r>
              <a:rPr lang="en-US" dirty="0" err="1" smtClean="0"/>
              <a:t>rm</a:t>
            </a:r>
            <a:r>
              <a:rPr lang="en-US" dirty="0" smtClean="0"/>
              <a:t> ram/file.txt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hadoop</a:t>
            </a:r>
            <a:r>
              <a:rPr lang="en-US" dirty="0"/>
              <a:t> fs -</a:t>
            </a:r>
            <a:r>
              <a:rPr lang="en-US" dirty="0" err="1"/>
              <a:t>rmr</a:t>
            </a:r>
            <a:r>
              <a:rPr lang="en-US" dirty="0"/>
              <a:t> &lt;</a:t>
            </a:r>
            <a:r>
              <a:rPr lang="en-US" dirty="0" err="1"/>
              <a:t>directory_name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fs – </a:t>
            </a:r>
            <a:r>
              <a:rPr lang="en-US" dirty="0" err="1" smtClean="0"/>
              <a:t>rmr</a:t>
            </a:r>
            <a:r>
              <a:rPr lang="en-US" dirty="0" smtClean="0"/>
              <a:t> </a:t>
            </a:r>
            <a:r>
              <a:rPr lang="en-US" dirty="0" err="1" smtClean="0"/>
              <a:t>gsam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7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$</a:t>
            </a:r>
            <a:r>
              <a:rPr lang="en-US" dirty="0" err="1"/>
              <a:t>hadoop</a:t>
            </a:r>
            <a:r>
              <a:rPr lang="en-US" dirty="0"/>
              <a:t> fs -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 smtClean="0"/>
              <a:t>fileName_with_source_in_hdfs</a:t>
            </a:r>
            <a:r>
              <a:rPr lang="en-US" dirty="0" smtClean="0"/>
              <a:t>_&gt; </a:t>
            </a:r>
            <a:r>
              <a:rPr lang="en-US" dirty="0"/>
              <a:t>&lt;</a:t>
            </a:r>
            <a:r>
              <a:rPr lang="en-US" dirty="0" err="1" smtClean="0"/>
              <a:t>destination_directory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 Copies one or more files from a specified source to a specified destination. If you specify multiple sources, the specified destination must be a directory.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err="1"/>
              <a:t>hadoop</a:t>
            </a:r>
            <a:r>
              <a:rPr lang="en-US" dirty="0"/>
              <a:t> fs -mv ram/file.txt </a:t>
            </a:r>
            <a:r>
              <a:rPr lang="en-US" dirty="0" err="1" smtClean="0"/>
              <a:t>gsam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9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Run Map Reduce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hadoop</a:t>
            </a:r>
            <a:r>
              <a:rPr lang="en-US" dirty="0"/>
              <a:t> jar &lt;jar_containing_java_class_files_of_driver_mapper_recucer.jar&gt; &lt;</a:t>
            </a:r>
            <a:r>
              <a:rPr lang="en-US" dirty="0" err="1"/>
              <a:t>driver_class_name</a:t>
            </a:r>
            <a:r>
              <a:rPr lang="en-US" dirty="0"/>
              <a:t>&gt; &lt;</a:t>
            </a:r>
            <a:r>
              <a:rPr lang="en-US" dirty="0" err="1"/>
              <a:t>input_file_with_location_of_hdfs</a:t>
            </a:r>
            <a:r>
              <a:rPr lang="en-US" dirty="0"/>
              <a:t>&gt; &lt;</a:t>
            </a:r>
            <a:r>
              <a:rPr lang="en-US" smtClean="0"/>
              <a:t>output_directory&gt;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***will be covered during map reduce class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70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&gt;&gt; Displays the size of the specified file, or the sizes of files and directories</a:t>
            </a:r>
          </a:p>
          <a:p>
            <a:pPr marL="0" indent="0">
              <a:buNone/>
            </a:pPr>
            <a:r>
              <a:rPr lang="en-US" dirty="0" smtClean="0"/>
              <a:t>that </a:t>
            </a:r>
            <a:r>
              <a:rPr lang="en-US" dirty="0"/>
              <a:t>are contained in the specified directory. </a:t>
            </a:r>
            <a:r>
              <a:rPr lang="en-US" dirty="0" smtClean="0"/>
              <a:t>Usage:</a:t>
            </a:r>
          </a:p>
          <a:p>
            <a:pPr marL="0" indent="0">
              <a:buNone/>
            </a:pPr>
            <a:r>
              <a:rPr lang="en-US" dirty="0" err="1" smtClean="0"/>
              <a:t>hadoop</a:t>
            </a:r>
            <a:r>
              <a:rPr lang="en-US" dirty="0" smtClean="0"/>
              <a:t> fs </a:t>
            </a:r>
            <a:r>
              <a:rPr lang="en-US" dirty="0"/>
              <a:t>-du </a:t>
            </a:r>
            <a:r>
              <a:rPr lang="en-US" dirty="0" smtClean="0"/>
              <a:t>&lt;/directory/file&gt;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err="1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 </a:t>
            </a:r>
            <a:r>
              <a:rPr lang="en-US" dirty="0" smtClean="0"/>
              <a:t>fs -</a:t>
            </a:r>
            <a:r>
              <a:rPr lang="en-US" dirty="0"/>
              <a:t>du </a:t>
            </a:r>
            <a:r>
              <a:rPr lang="en-US" dirty="0" smtClean="0"/>
              <a:t>/ram/file.txt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7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hadoop</a:t>
            </a:r>
            <a:r>
              <a:rPr lang="en-US" dirty="0" smtClean="0"/>
              <a:t> fs –help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-to get help</a:t>
            </a:r>
            <a:endParaRPr lang="en-US" dirty="0"/>
          </a:p>
          <a:p>
            <a:r>
              <a:rPr lang="en-US" dirty="0" smtClean="0"/>
              <a:t>$</a:t>
            </a:r>
            <a:r>
              <a:rPr lang="en-US" dirty="0" err="1" smtClean="0"/>
              <a:t>hadoop</a:t>
            </a:r>
            <a:r>
              <a:rPr lang="en-US" dirty="0" smtClean="0"/>
              <a:t> fs –expunge</a:t>
            </a:r>
          </a:p>
          <a:p>
            <a:pPr lvl="1"/>
            <a:r>
              <a:rPr lang="en-US" dirty="0"/>
              <a:t>To empty the </a:t>
            </a:r>
            <a:r>
              <a:rPr lang="en-US" dirty="0" smtClean="0"/>
              <a:t>trash</a:t>
            </a:r>
          </a:p>
          <a:p>
            <a:r>
              <a:rPr lang="en-US" dirty="0" err="1"/>
              <a:t>hadoop</a:t>
            </a:r>
            <a:r>
              <a:rPr lang="en-US" dirty="0"/>
              <a:t> fs -tail </a:t>
            </a:r>
            <a:r>
              <a:rPr lang="en-US" dirty="0" smtClean="0"/>
              <a:t>ram/file.txt</a:t>
            </a:r>
          </a:p>
          <a:p>
            <a:pPr lvl="1"/>
            <a:r>
              <a:rPr lang="en-US" dirty="0" smtClean="0"/>
              <a:t>To view last few lines of the file.txt</a:t>
            </a:r>
          </a:p>
        </p:txBody>
      </p:sp>
    </p:spTree>
    <p:extLst>
      <p:ext uri="{BB962C8B-B14F-4D97-AF65-F5344CB8AC3E}">
        <p14:creationId xmlns:p14="http://schemas.microsoft.com/office/powerpoint/2010/main" val="314906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 </a:t>
            </a:r>
            <a:r>
              <a:rPr lang="en-US" dirty="0" err="1" smtClean="0"/>
              <a:t>dfsadmin</a:t>
            </a:r>
            <a:r>
              <a:rPr lang="en-US" dirty="0" smtClean="0"/>
              <a:t> –report</a:t>
            </a:r>
          </a:p>
          <a:p>
            <a:pPr marL="0" indent="0">
              <a:buNone/>
            </a:pPr>
            <a:r>
              <a:rPr lang="en-US" dirty="0" smtClean="0"/>
              <a:t>&gt;&gt; Used for finding total usage on a cluster</a:t>
            </a:r>
          </a:p>
          <a:p>
            <a:r>
              <a:rPr lang="en-US" dirty="0" err="1"/>
              <a:t>count:Counts</a:t>
            </a:r>
            <a:r>
              <a:rPr lang="en-US" dirty="0"/>
              <a:t> the number of directories, files, and bytes under the </a:t>
            </a:r>
            <a:r>
              <a:rPr lang="en-US" dirty="0" smtClean="0"/>
              <a:t>paths that </a:t>
            </a:r>
            <a:r>
              <a:rPr lang="en-US" dirty="0"/>
              <a:t>match the specified file pattern.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Usage:hdfs</a:t>
            </a:r>
            <a:r>
              <a:rPr lang="en-US" dirty="0" smtClean="0"/>
              <a:t> </a:t>
            </a:r>
            <a:r>
              <a:rPr lang="en-US" dirty="0" err="1"/>
              <a:t>dfs</a:t>
            </a:r>
            <a:r>
              <a:rPr lang="en-US" dirty="0"/>
              <a:t> -</a:t>
            </a:r>
            <a:r>
              <a:rPr lang="en-US" dirty="0" smtClean="0"/>
              <a:t>count </a:t>
            </a:r>
            <a:r>
              <a:rPr lang="en-US" dirty="0"/>
              <a:t>&lt;</a:t>
            </a:r>
            <a:r>
              <a:rPr lang="en-US" dirty="0" smtClean="0"/>
              <a:t>path&gt;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Example: </a:t>
            </a:r>
            <a:r>
              <a:rPr lang="en-US" dirty="0" err="1" smtClean="0"/>
              <a:t>hdfs</a:t>
            </a:r>
            <a:r>
              <a:rPr lang="en-US" dirty="0" smtClean="0"/>
              <a:t> </a:t>
            </a:r>
            <a:r>
              <a:rPr lang="en-US" dirty="0" err="1"/>
              <a:t>dfs</a:t>
            </a:r>
            <a:r>
              <a:rPr lang="en-US" dirty="0"/>
              <a:t> -count </a:t>
            </a:r>
            <a:r>
              <a:rPr lang="en-US" dirty="0" smtClean="0"/>
              <a:t>	ram</a:t>
            </a:r>
          </a:p>
          <a:p>
            <a:pPr marL="0" indent="0">
              <a:buNone/>
            </a:pPr>
            <a:r>
              <a:rPr lang="en-US" dirty="0" smtClean="0"/>
              <a:t>                    	</a:t>
            </a:r>
            <a:r>
              <a:rPr lang="en-US" dirty="0" err="1" smtClean="0"/>
              <a:t>hadoop</a:t>
            </a:r>
            <a:r>
              <a:rPr lang="en-US" dirty="0" smtClean="0"/>
              <a:t> fs –count ram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8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411</Words>
  <Application>Microsoft Office PowerPoint</Application>
  <PresentationFormat>On-screen Show (4:3)</PresentationFormat>
  <Paragraphs>71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Hadoop Commands</vt:lpstr>
      <vt:lpstr>Hadoop Commands</vt:lpstr>
      <vt:lpstr>Hadoop Commands</vt:lpstr>
      <vt:lpstr>Hadoop Commands</vt:lpstr>
      <vt:lpstr>Hadoop Commands</vt:lpstr>
      <vt:lpstr>To Run Map Reduce Jobs</vt:lpstr>
      <vt:lpstr>Hadoop Commands</vt:lpstr>
      <vt:lpstr>Hadoop Commands</vt:lpstr>
      <vt:lpstr>Hadoop Commands</vt:lpstr>
      <vt:lpstr>Hadoop Administration Commands</vt:lpstr>
      <vt:lpstr>Hadoop Administration Commands</vt:lpstr>
      <vt:lpstr>Using Hadoop from Browser</vt:lpstr>
      <vt:lpstr>Using Hue</vt:lpstr>
      <vt:lpstr>File Browser</vt:lpstr>
      <vt:lpstr>Job Browser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Commands</dc:title>
  <dc:creator>Sohom Ghosh</dc:creator>
  <cp:lastModifiedBy>Sohom Ghosh</cp:lastModifiedBy>
  <cp:revision>29</cp:revision>
  <dcterms:created xsi:type="dcterms:W3CDTF">2006-08-16T00:00:00Z</dcterms:created>
  <dcterms:modified xsi:type="dcterms:W3CDTF">2015-12-22T10:42:20Z</dcterms:modified>
</cp:coreProperties>
</file>