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6F02-154A-4907-BEE4-DF17FB31EB1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80F4-0884-4BA0-9FE0-6B24F3914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762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6F02-154A-4907-BEE4-DF17FB31EB1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80F4-0884-4BA0-9FE0-6B24F3914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464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6F02-154A-4907-BEE4-DF17FB31EB1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80F4-0884-4BA0-9FE0-6B24F39141D4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90606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6F02-154A-4907-BEE4-DF17FB31EB1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80F4-0884-4BA0-9FE0-6B24F3914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395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6F02-154A-4907-BEE4-DF17FB31EB1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80F4-0884-4BA0-9FE0-6B24F39141D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3609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6F02-154A-4907-BEE4-DF17FB31EB1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80F4-0884-4BA0-9FE0-6B24F3914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9713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6F02-154A-4907-BEE4-DF17FB31EB1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80F4-0884-4BA0-9FE0-6B24F3914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90220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6F02-154A-4907-BEE4-DF17FB31EB1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80F4-0884-4BA0-9FE0-6B24F3914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69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6F02-154A-4907-BEE4-DF17FB31EB1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80F4-0884-4BA0-9FE0-6B24F3914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6860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6F02-154A-4907-BEE4-DF17FB31EB1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80F4-0884-4BA0-9FE0-6B24F3914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414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6F02-154A-4907-BEE4-DF17FB31EB1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80F4-0884-4BA0-9FE0-6B24F3914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5572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6F02-154A-4907-BEE4-DF17FB31EB1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80F4-0884-4BA0-9FE0-6B24F3914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050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6F02-154A-4907-BEE4-DF17FB31EB1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80F4-0884-4BA0-9FE0-6B24F3914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569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6F02-154A-4907-BEE4-DF17FB31EB1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80F4-0884-4BA0-9FE0-6B24F3914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530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6F02-154A-4907-BEE4-DF17FB31EB1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80F4-0884-4BA0-9FE0-6B24F3914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51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A6F02-154A-4907-BEE4-DF17FB31EB1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B80F4-0884-4BA0-9FE0-6B24F3914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35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A6F02-154A-4907-BEE4-DF17FB31EB1F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A3B80F4-0884-4BA0-9FE0-6B24F39141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887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Calculus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047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Formula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199381"/>
            <a:ext cx="8596312" cy="3803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35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Integration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930400"/>
            <a:ext cx="8596312" cy="345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457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270000"/>
            <a:ext cx="7391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559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536493"/>
            <a:ext cx="8596312" cy="280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403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Derivatives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829628"/>
            <a:ext cx="8596312" cy="354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1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2001839"/>
            <a:ext cx="8596312" cy="323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90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Chain Rule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690" y="1930400"/>
            <a:ext cx="8596312" cy="383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76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6959" y="1015182"/>
            <a:ext cx="7849384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8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Partial Derivative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863" y="2393868"/>
            <a:ext cx="8596312" cy="341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71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Example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2309528"/>
            <a:ext cx="3516952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33337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9</Words>
  <Application>Microsoft Office PowerPoint</Application>
  <PresentationFormat>Widescreen</PresentationFormat>
  <Paragraphs>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Calculus</vt:lpstr>
      <vt:lpstr>PowerPoint Presentation</vt:lpstr>
      <vt:lpstr>PowerPoint Presentation</vt:lpstr>
      <vt:lpstr>Derivatives</vt:lpstr>
      <vt:lpstr>PowerPoint Presentation</vt:lpstr>
      <vt:lpstr>Chain Rule</vt:lpstr>
      <vt:lpstr>PowerPoint Presentation</vt:lpstr>
      <vt:lpstr>Partial Derivative</vt:lpstr>
      <vt:lpstr>Example</vt:lpstr>
      <vt:lpstr>Formula</vt:lpstr>
      <vt:lpstr>Integration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Calculus</dc:title>
  <dc:creator>Windows User</dc:creator>
  <cp:lastModifiedBy>Windows User</cp:lastModifiedBy>
  <cp:revision>10</cp:revision>
  <dcterms:created xsi:type="dcterms:W3CDTF">2025-03-20T13:38:15Z</dcterms:created>
  <dcterms:modified xsi:type="dcterms:W3CDTF">2025-03-21T07:21:13Z</dcterms:modified>
</cp:coreProperties>
</file>