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5e616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5e616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85e616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85e616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85e616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85e616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85e616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85e616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85e616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85e616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85e616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85e616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85e616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85e616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85e616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85e616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85e616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85e616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.Net Framework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637501"/>
            <a:ext cx="8067675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C#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Generics, Partial types, static classes, dynamic binding, optional </a:t>
            </a:r>
            <a:r>
              <a:rPr lang="en"/>
              <a:t>arguments and much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542825"/>
            <a:ext cx="54102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2"/>
                </a:highlight>
              </a:rPr>
              <a:t>Why use .Net ?</a:t>
            </a:r>
            <a:endParaRPr>
              <a:solidFill>
                <a:schemeClr val="accent1"/>
              </a:solidFill>
              <a:highlight>
                <a:schemeClr val="dk2"/>
              </a:highlight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accent3"/>
                </a:highlight>
              </a:rPr>
              <a:t>It supports 60+ programming languages such as C#, F#, VB.NET, J#, VC++, JScript and many more.</a:t>
            </a:r>
            <a:endParaRPr>
              <a:solidFill>
                <a:srgbClr val="00FF00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accent3"/>
                </a:highlight>
              </a:rPr>
              <a:t>It makes Application Development easy on Windows, Web and Phone.</a:t>
            </a:r>
            <a:endParaRPr>
              <a:solidFill>
                <a:srgbClr val="00FF00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accent3"/>
                </a:highlight>
              </a:rPr>
              <a:t>It contains a rich set of library know as Framework Class Library (FCL)</a:t>
            </a:r>
            <a:endParaRPr>
              <a:solidFill>
                <a:srgbClr val="00FF00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accent3"/>
                </a:highlight>
              </a:rPr>
              <a:t>It manages the memory, network, security and type-safety.</a:t>
            </a:r>
            <a:endParaRPr>
              <a:solidFill>
                <a:srgbClr val="00FF00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accent3"/>
                </a:highlight>
              </a:rPr>
              <a:t>It supports Garbage Collection.</a:t>
            </a:r>
            <a:endParaRPr>
              <a:solidFill>
                <a:srgbClr val="00FF00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.Net work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write our program in one of the supported programming language framework, after that the compiler for that respective programming language is invoked and translates it into a common intermediate language format. This intermediate representation is passed to the Common Language Runtime and it converts it into native code which is then executed directly by the processor.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20" y="0"/>
            <a:ext cx="4455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in .Net over the years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800" y="883900"/>
            <a:ext cx="3856400" cy="4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.Net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Language Runtime: It takes an intermediate representation and converts it into native code, in the meantime it takes care of type-safety and exception handling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 Class Library: It the the standard </a:t>
            </a:r>
            <a:r>
              <a:rPr lang="en"/>
              <a:t>library</a:t>
            </a:r>
            <a:r>
              <a:rPr lang="en"/>
              <a:t> of the .Net and the Base Class Library in FCL provides basic functionalities.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WinForms: simplifies common application task such as reading and writing to the filesystem.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.Net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ASP.NET: Provides an integration between HTML, CSS and JavaScript. It is used to develop web apps and web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ADO.NET: Establishes a connection between application and data sources such as SQL Server and XML. Simplifies the process of connecting, retrieving, inserting and deletion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Presentation Foundation: Used to render UI in Windows.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Communication Foundation: Used for sending asynchronous messages between services.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.Net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Integrated Query: It is a query language through which we can write </a:t>
            </a:r>
            <a:r>
              <a:rPr lang="en"/>
              <a:t>queries in languages such as C# or Visual Basic to query data sources.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Entity Framework: It is an ORM used to work with databases using .Net objects.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(Not C hashtag)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is an object oriented programming language developed by Microsoft.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C# is supported by the .Net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90% of .Net applications uses C# as it’s programming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C# uses the component oriented programming approach.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