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79c90b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79c90b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79c90b5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79c90b5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79c90b5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79c90b5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79c90b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79c90b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79c90b5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79c90b5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79c90b5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79c90b5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79c90b5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79c90b5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Hardware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Hardware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Output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Devices Example: Keyboard, Mouse, Digital Pen, Microphone, Webcam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 Devices Example: Monitor, Printer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Unit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</a:t>
            </a:r>
            <a:r>
              <a:rPr lang="en"/>
              <a:t>consist of various input devices, these devices provide their input to the CPU such as keystrokes of a keyboard, pixel information of a webcam.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Unit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consist of various output devices, these devices take information from the CPU and provide it to the user.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Unit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one of the fundamental component of a computer, without memory, computation is not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Primary Memory: Every computer program must reside in Primary Memory before any execution can take place. This memory is the third fastest memory in a computer system after cache. Example: Random Access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Secondary Memory: Primary Memory is very expensive and small in size, so we need cheap and large memory for long-term storage of our computation result which is why we use secondary memory such as Hard Disk, Solid State Drive.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Logic Unit (ALU)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is the heart of a computer, it is the unit which performs the actual computation, such as addition, multiplication, subtraction, division. The ALU resides inside the CPU.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50" y="2475500"/>
            <a:ext cx="6742026" cy="26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Processing Unit (CPU)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CPU consists of two main components, ALU and Control Unit, ALU is used for basic computation whereas Control Unit performs tasks such as fetching instruction/data, storing data.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50" y="2571750"/>
            <a:ext cx="43348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Storage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long-term storage to store the result of our computations, it has to be cheap in price and also large in size. Secondary storage provides all these.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one disadvantage of secondary storage is that whatever we store in secondary storage, must be brought into primary memory before any execution can take place.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850" y="2642275"/>
            <a:ext cx="7141150" cy="25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