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27.xml.rels" ContentType="application/vnd.openxmlformats-package.relationships+xml"/>
  <Override PartName="/ppt/slideLayouts/_rels/slideLayout44.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_rels/slideLayout1.xml.rels" ContentType="application/vnd.openxmlformats-package.relationships+xml"/>
  <Override PartName="/ppt/slideLayouts/_rels/slideLayout47.xml.rels" ContentType="application/vnd.openxmlformats-package.relationships+xml"/>
  <Override PartName="/ppt/slideLayouts/_rels/slideLayout28.xml.rels" ContentType="application/vnd.openxmlformats-package.relationships+xml"/>
  <Override PartName="/ppt/slideLayouts/_rels/slideLayout4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8.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13.xml.rels" ContentType="application/vnd.openxmlformats-package.relationships+xml"/>
  <Override PartName="/ppt/slideLayouts/_rels/slideLayout4.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16.xml.rels" ContentType="application/vnd.openxmlformats-package.relationships+xml"/>
  <Override PartName="/ppt/slideLayouts/_rels/slideLayout41.xml.rels" ContentType="application/vnd.openxmlformats-package.relationships+xml"/>
  <Override PartName="/ppt/slideLayouts/_rels/slideLayout24.xml.rels" ContentType="application/vnd.openxmlformats-package.relationships+xml"/>
  <Override PartName="/ppt/slideLayouts/_rels/slideLayout17.xml.rels" ContentType="application/vnd.openxmlformats-package.relationships+xml"/>
  <Override PartName="/ppt/slideLayouts/_rels/slideLayout34.xml.rels" ContentType="application/vnd.openxmlformats-package.relationships+xml"/>
  <Override PartName="/ppt/slideLayouts/_rels/slideLayout25.xml.rels" ContentType="application/vnd.openxmlformats-package.relationships+xml"/>
  <Override PartName="/ppt/slideLayouts/_rels/slideLayout42.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26.xml.rels" ContentType="application/vnd.openxmlformats-package.relationships+xml"/>
  <Override PartName="/ppt/slideLayouts/_rels/slideLayout43.xml.rels" ContentType="application/vnd.openxmlformats-package.relationships+xml"/>
  <Override PartName="/ppt/slideLayouts/_rels/slideLayout40.xml.rels" ContentType="application/vnd.openxmlformats-package.relationships+xml"/>
  <Override PartName="/ppt/slideLayouts/_rels/slideLayout23.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xml.rels" ContentType="application/vnd.openxmlformats-package.relationships+xml"/>
  <Override PartName="/ppt/slideLayouts/_rels/slideLayout29.xml.rels" ContentType="application/vnd.openxmlformats-package.relationships+xml"/>
  <Override PartName="/ppt/slideLayouts/_rels/slideLayout46.xml.rels" ContentType="application/vnd.openxmlformats-package.relationships+xml"/>
  <Override PartName="/ppt/slideLayouts/slideLayout26.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slideLayouts/slideLayout23.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32.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37.xml" ContentType="application/vnd.openxmlformats-officedocument.presentationml.slideLayout+xml"/>
  <Override PartName="/ppt/slideLayouts/slideLayout3.xml" ContentType="application/vnd.openxmlformats-officedocument.presentationml.slideLayout+xml"/>
  <Override PartName="/ppt/slideLayouts/slideLayout38.xml" ContentType="application/vnd.openxmlformats-officedocument.presentationml.slideLayout+xml"/>
  <Override PartName="/ppt/slideLayouts/slideLayout4.xml" ContentType="application/vnd.openxmlformats-officedocument.presentationml.slideLayout+xml"/>
  <Override PartName="/ppt/slideLayouts/slideLayout29.xml" ContentType="application/vnd.openxmlformats-officedocument.presentationml.slideLayout+xml"/>
  <Override PartName="/ppt/slideLayouts/slideLayout46.xml" ContentType="application/vnd.openxmlformats-officedocument.presentationml.slideLayout+xml"/>
  <Override PartName="/ppt/slideLayouts/slideLayout39.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48.xml" ContentType="application/vnd.openxmlformats-officedocument.presentationml.slideLayout+xml"/>
  <Override PartName="/ppt/slideLayouts/slideLayout6.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45.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slideLayouts/slideLayout44.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3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s/slide9.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_rels/slide8.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13.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slide11.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media/image1.png" ContentType="image/png"/>
  <Override PartName="/ppt/media/image2.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9786D5F8-48CF-4DF7-9F9D-C711CED10861}"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5" name="PlaceHolder 4"/>
          <p:cNvSpPr>
            <a:spLocks noGrp="1"/>
          </p:cNvSpPr>
          <p:nvPr>
            <p:ph type="sldNum" idx="1"/>
          </p:nvPr>
        </p:nvSpPr>
        <p:spPr/>
        <p:txBody>
          <a:bodyPr/>
          <a:p>
            <a:fld id="{A43521D5-F0A5-4888-B2AD-796F636F0552}"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7" name="PlaceHolder 6"/>
          <p:cNvSpPr>
            <a:spLocks noGrp="1"/>
          </p:cNvSpPr>
          <p:nvPr>
            <p:ph type="sldNum" idx="1"/>
          </p:nvPr>
        </p:nvSpPr>
        <p:spPr/>
        <p:txBody>
          <a:bodyPr/>
          <a:p>
            <a:fld id="{6CB14AD6-BAAE-4590-938F-8CB6DAD4270D}"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9" name="PlaceHolder 8"/>
          <p:cNvSpPr>
            <a:spLocks noGrp="1"/>
          </p:cNvSpPr>
          <p:nvPr>
            <p:ph type="sldNum" idx="1"/>
          </p:nvPr>
        </p:nvSpPr>
        <p:spPr/>
        <p:txBody>
          <a:bodyPr/>
          <a:p>
            <a:fld id="{35BD32A9-6B24-44B1-ABBF-0026535F577B}"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
          </p:nvPr>
        </p:nvSpPr>
        <p:spPr/>
        <p:txBody>
          <a:bodyPr/>
          <a:p>
            <a:r>
              <a:t>Footer</a:t>
            </a:r>
          </a:p>
        </p:txBody>
      </p:sp>
      <p:sp>
        <p:nvSpPr>
          <p:cNvPr id="3" name="PlaceHolder 2"/>
          <p:cNvSpPr>
            <a:spLocks noGrp="1"/>
          </p:cNvSpPr>
          <p:nvPr>
            <p:ph type="sldNum" idx="4"/>
          </p:nvPr>
        </p:nvSpPr>
        <p:spPr/>
        <p:txBody>
          <a:bodyPr/>
          <a:p>
            <a:fld id="{A30F04BE-99A4-4C8F-929B-9177EE2356DC}" type="slidenum">
              <a:t>&lt;#&gt;</a:t>
            </a:fld>
          </a:p>
        </p:txBody>
      </p:sp>
      <p:sp>
        <p:nvSpPr>
          <p:cNvPr id="4" name="PlaceHolder 3"/>
          <p:cNvSpPr>
            <a:spLocks noGrp="1"/>
          </p:cNvSpPr>
          <p:nvPr>
            <p:ph type="dt" idx="2"/>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3"/>
          </p:nvPr>
        </p:nvSpPr>
        <p:spPr/>
        <p:txBody>
          <a:bodyPr/>
          <a:p>
            <a:r>
              <a:t>Footer</a:t>
            </a:r>
          </a:p>
        </p:txBody>
      </p:sp>
      <p:sp>
        <p:nvSpPr>
          <p:cNvPr id="5" name="PlaceHolder 4"/>
          <p:cNvSpPr>
            <a:spLocks noGrp="1"/>
          </p:cNvSpPr>
          <p:nvPr>
            <p:ph type="sldNum" idx="4"/>
          </p:nvPr>
        </p:nvSpPr>
        <p:spPr/>
        <p:txBody>
          <a:bodyPr/>
          <a:p>
            <a:fld id="{3210ACD7-2AB5-4D13-BECE-77A43CAE6DA0}" type="slidenum">
              <a:t>&lt;#&gt;</a:t>
            </a:fld>
          </a:p>
        </p:txBody>
      </p:sp>
      <p:sp>
        <p:nvSpPr>
          <p:cNvPr id="6" name="PlaceHolder 5"/>
          <p:cNvSpPr>
            <a:spLocks noGrp="1"/>
          </p:cNvSpPr>
          <p:nvPr>
            <p:ph type="dt" idx="2"/>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4" name="PlaceHolder 3"/>
          <p:cNvSpPr>
            <a:spLocks noGrp="1"/>
          </p:cNvSpPr>
          <p:nvPr>
            <p:ph type="ftr" idx="3"/>
          </p:nvPr>
        </p:nvSpPr>
        <p:spPr/>
        <p:txBody>
          <a:bodyPr/>
          <a:p>
            <a:r>
              <a:t>Footer</a:t>
            </a:r>
          </a:p>
        </p:txBody>
      </p:sp>
      <p:sp>
        <p:nvSpPr>
          <p:cNvPr id="5" name="PlaceHolder 4"/>
          <p:cNvSpPr>
            <a:spLocks noGrp="1"/>
          </p:cNvSpPr>
          <p:nvPr>
            <p:ph type="sldNum" idx="4"/>
          </p:nvPr>
        </p:nvSpPr>
        <p:spPr/>
        <p:txBody>
          <a:bodyPr/>
          <a:p>
            <a:fld id="{B175C1E2-CF1A-4A8A-A448-36A7A3DD044B}" type="slidenum">
              <a:t>&lt;#&gt;</a:t>
            </a:fld>
          </a:p>
        </p:txBody>
      </p:sp>
      <p:sp>
        <p:nvSpPr>
          <p:cNvPr id="6" name="PlaceHolder 5"/>
          <p:cNvSpPr>
            <a:spLocks noGrp="1"/>
          </p:cNvSpPr>
          <p:nvPr>
            <p:ph type="dt" idx="2"/>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5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5" name="PlaceHolder 4"/>
          <p:cNvSpPr>
            <a:spLocks noGrp="1"/>
          </p:cNvSpPr>
          <p:nvPr>
            <p:ph type="ftr" idx="3"/>
          </p:nvPr>
        </p:nvSpPr>
        <p:spPr/>
        <p:txBody>
          <a:bodyPr/>
          <a:p>
            <a:r>
              <a:t>Footer</a:t>
            </a:r>
          </a:p>
        </p:txBody>
      </p:sp>
      <p:sp>
        <p:nvSpPr>
          <p:cNvPr id="6" name="PlaceHolder 5"/>
          <p:cNvSpPr>
            <a:spLocks noGrp="1"/>
          </p:cNvSpPr>
          <p:nvPr>
            <p:ph type="sldNum" idx="4"/>
          </p:nvPr>
        </p:nvSpPr>
        <p:spPr/>
        <p:txBody>
          <a:bodyPr/>
          <a:p>
            <a:fld id="{901C148D-B512-4858-8A1A-F5C505D55E54}" type="slidenum">
              <a:t>&lt;#&gt;</a:t>
            </a:fld>
          </a:p>
        </p:txBody>
      </p:sp>
      <p:sp>
        <p:nvSpPr>
          <p:cNvPr id="7" name="PlaceHolder 6"/>
          <p:cNvSpPr>
            <a:spLocks noGrp="1"/>
          </p:cNvSpPr>
          <p:nvPr>
            <p:ph type="dt" idx="2"/>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ftr" idx="3"/>
          </p:nvPr>
        </p:nvSpPr>
        <p:spPr/>
        <p:txBody>
          <a:bodyPr/>
          <a:p>
            <a:r>
              <a:t>Footer</a:t>
            </a:r>
          </a:p>
        </p:txBody>
      </p:sp>
      <p:sp>
        <p:nvSpPr>
          <p:cNvPr id="4" name="PlaceHolder 3"/>
          <p:cNvSpPr>
            <a:spLocks noGrp="1"/>
          </p:cNvSpPr>
          <p:nvPr>
            <p:ph type="sldNum" idx="4"/>
          </p:nvPr>
        </p:nvSpPr>
        <p:spPr/>
        <p:txBody>
          <a:bodyPr/>
          <a:p>
            <a:fld id="{71CB3825-519A-4578-B197-D67F9E5BB4D6}" type="slidenum">
              <a:t>&lt;#&gt;</a:t>
            </a:fld>
          </a:p>
        </p:txBody>
      </p:sp>
      <p:sp>
        <p:nvSpPr>
          <p:cNvPr id="5" name="PlaceHolder 4"/>
          <p:cNvSpPr>
            <a:spLocks noGrp="1"/>
          </p:cNvSpPr>
          <p:nvPr>
            <p:ph type="dt" idx="2"/>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28560" y="273960"/>
            <a:ext cx="7886520" cy="46087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3"/>
          </p:nvPr>
        </p:nvSpPr>
        <p:spPr/>
        <p:txBody>
          <a:bodyPr/>
          <a:p>
            <a:r>
              <a:t>Footer</a:t>
            </a:r>
          </a:p>
        </p:txBody>
      </p:sp>
      <p:sp>
        <p:nvSpPr>
          <p:cNvPr id="4" name="PlaceHolder 3"/>
          <p:cNvSpPr>
            <a:spLocks noGrp="1"/>
          </p:cNvSpPr>
          <p:nvPr>
            <p:ph type="sldNum" idx="4"/>
          </p:nvPr>
        </p:nvSpPr>
        <p:spPr/>
        <p:txBody>
          <a:bodyPr/>
          <a:p>
            <a:fld id="{4566CA34-AFDD-4CD7-97BC-ABF803ADD513}" type="slidenum">
              <a:t>&lt;#&gt;</a:t>
            </a:fld>
          </a:p>
        </p:txBody>
      </p:sp>
      <p:sp>
        <p:nvSpPr>
          <p:cNvPr id="5" name="PlaceHolder 4"/>
          <p:cNvSpPr>
            <a:spLocks noGrp="1"/>
          </p:cNvSpPr>
          <p:nvPr>
            <p:ph type="dt" idx="2"/>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5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5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4"/>
          </p:nvPr>
        </p:nvSpPr>
        <p:spPr/>
        <p:txBody>
          <a:bodyPr/>
          <a:p>
            <a:fld id="{4D7C5393-DD4E-4904-AB99-08F5A652F889}" type="slidenum">
              <a:t>&lt;#&gt;</a:t>
            </a:fld>
          </a:p>
        </p:txBody>
      </p:sp>
      <p:sp>
        <p:nvSpPr>
          <p:cNvPr id="8" name="PlaceHolder 7"/>
          <p:cNvSpPr>
            <a:spLocks noGrp="1"/>
          </p:cNvSpPr>
          <p:nvPr>
            <p:ph type="dt" idx="2"/>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8A35B689-96B0-4E3D-88C0-FE5D40F384EB}"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5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6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4"/>
          </p:nvPr>
        </p:nvSpPr>
        <p:spPr/>
        <p:txBody>
          <a:bodyPr/>
          <a:p>
            <a:fld id="{76BC6737-FBF8-4546-8363-66700E15484D}" type="slidenum">
              <a:t>&lt;#&gt;</a:t>
            </a:fld>
          </a:p>
        </p:txBody>
      </p:sp>
      <p:sp>
        <p:nvSpPr>
          <p:cNvPr id="8" name="PlaceHolder 7"/>
          <p:cNvSpPr>
            <a:spLocks noGrp="1"/>
          </p:cNvSpPr>
          <p:nvPr>
            <p:ph type="dt" idx="2"/>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6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6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4"/>
          </p:nvPr>
        </p:nvSpPr>
        <p:spPr/>
        <p:txBody>
          <a:bodyPr/>
          <a:p>
            <a:fld id="{AEE295BC-3D5B-42AF-8C29-FFD87AA7B093}" type="slidenum">
              <a:t>&lt;#&gt;</a:t>
            </a:fld>
          </a:p>
        </p:txBody>
      </p:sp>
      <p:sp>
        <p:nvSpPr>
          <p:cNvPr id="8" name="PlaceHolder 7"/>
          <p:cNvSpPr>
            <a:spLocks noGrp="1"/>
          </p:cNvSpPr>
          <p:nvPr>
            <p:ph type="dt" idx="2"/>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6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5" name="PlaceHolder 4"/>
          <p:cNvSpPr>
            <a:spLocks noGrp="1"/>
          </p:cNvSpPr>
          <p:nvPr>
            <p:ph type="ftr" idx="3"/>
          </p:nvPr>
        </p:nvSpPr>
        <p:spPr/>
        <p:txBody>
          <a:bodyPr/>
          <a:p>
            <a:r>
              <a:t>Footer</a:t>
            </a:r>
          </a:p>
        </p:txBody>
      </p:sp>
      <p:sp>
        <p:nvSpPr>
          <p:cNvPr id="6" name="PlaceHolder 5"/>
          <p:cNvSpPr>
            <a:spLocks noGrp="1"/>
          </p:cNvSpPr>
          <p:nvPr>
            <p:ph type="sldNum" idx="4"/>
          </p:nvPr>
        </p:nvSpPr>
        <p:spPr/>
        <p:txBody>
          <a:bodyPr/>
          <a:p>
            <a:fld id="{97B8E5D6-E260-431F-9918-8A67092CD9D3}" type="slidenum">
              <a:t>&lt;#&gt;</a:t>
            </a:fld>
          </a:p>
        </p:txBody>
      </p:sp>
      <p:sp>
        <p:nvSpPr>
          <p:cNvPr id="7" name="PlaceHolder 6"/>
          <p:cNvSpPr>
            <a:spLocks noGrp="1"/>
          </p:cNvSpPr>
          <p:nvPr>
            <p:ph type="dt" idx="2"/>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7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7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7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7" name="PlaceHolder 6"/>
          <p:cNvSpPr>
            <a:spLocks noGrp="1"/>
          </p:cNvSpPr>
          <p:nvPr>
            <p:ph type="ftr" idx="3"/>
          </p:nvPr>
        </p:nvSpPr>
        <p:spPr/>
        <p:txBody>
          <a:bodyPr/>
          <a:p>
            <a:r>
              <a:t>Footer</a:t>
            </a:r>
          </a:p>
        </p:txBody>
      </p:sp>
      <p:sp>
        <p:nvSpPr>
          <p:cNvPr id="8" name="PlaceHolder 7"/>
          <p:cNvSpPr>
            <a:spLocks noGrp="1"/>
          </p:cNvSpPr>
          <p:nvPr>
            <p:ph type="sldNum" idx="4"/>
          </p:nvPr>
        </p:nvSpPr>
        <p:spPr/>
        <p:txBody>
          <a:bodyPr/>
          <a:p>
            <a:fld id="{DEB7B05D-C5C7-4824-B590-2B0F1E61FCC8}" type="slidenum">
              <a:t>&lt;#&gt;</a:t>
            </a:fld>
          </a:p>
        </p:txBody>
      </p:sp>
      <p:sp>
        <p:nvSpPr>
          <p:cNvPr id="9" name="PlaceHolder 8"/>
          <p:cNvSpPr>
            <a:spLocks noGrp="1"/>
          </p:cNvSpPr>
          <p:nvPr>
            <p:ph type="dt" idx="2"/>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7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7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7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7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7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9" name="PlaceHolder 8"/>
          <p:cNvSpPr>
            <a:spLocks noGrp="1"/>
          </p:cNvSpPr>
          <p:nvPr>
            <p:ph type="ftr" idx="3"/>
          </p:nvPr>
        </p:nvSpPr>
        <p:spPr/>
        <p:txBody>
          <a:bodyPr/>
          <a:p>
            <a:r>
              <a:t>Footer</a:t>
            </a:r>
          </a:p>
        </p:txBody>
      </p:sp>
      <p:sp>
        <p:nvSpPr>
          <p:cNvPr id="10" name="PlaceHolder 9"/>
          <p:cNvSpPr>
            <a:spLocks noGrp="1"/>
          </p:cNvSpPr>
          <p:nvPr>
            <p:ph type="sldNum" idx="4"/>
          </p:nvPr>
        </p:nvSpPr>
        <p:spPr/>
        <p:txBody>
          <a:bodyPr/>
          <a:p>
            <a:fld id="{50C307F6-6FB0-47DD-81BC-5AEC0573F63B}" type="slidenum">
              <a:t>&lt;#&gt;</a:t>
            </a:fld>
          </a:p>
        </p:txBody>
      </p:sp>
      <p:sp>
        <p:nvSpPr>
          <p:cNvPr id="11" name="PlaceHolder 10"/>
          <p:cNvSpPr>
            <a:spLocks noGrp="1"/>
          </p:cNvSpPr>
          <p:nvPr>
            <p:ph type="dt" idx="2"/>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p>
            <a:r>
              <a:t>Footer</a:t>
            </a:r>
          </a:p>
        </p:txBody>
      </p:sp>
      <p:sp>
        <p:nvSpPr>
          <p:cNvPr id="3" name="PlaceHolder 2"/>
          <p:cNvSpPr>
            <a:spLocks noGrp="1"/>
          </p:cNvSpPr>
          <p:nvPr>
            <p:ph type="sldNum" idx="7"/>
          </p:nvPr>
        </p:nvSpPr>
        <p:spPr/>
        <p:txBody>
          <a:bodyPr/>
          <a:p>
            <a:fld id="{8F3FE08A-C01F-4B3E-BD41-AFB9CBB8A50D}" type="slidenum">
              <a:t>&lt;#&gt;</a:t>
            </a:fld>
          </a:p>
        </p:txBody>
      </p:sp>
      <p:sp>
        <p:nvSpPr>
          <p:cNvPr id="4" name="PlaceHolder 3"/>
          <p:cNvSpPr>
            <a:spLocks noGrp="1"/>
          </p:cNvSpPr>
          <p:nvPr>
            <p:ph type="dt" idx="5"/>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8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7"/>
          </p:nvPr>
        </p:nvSpPr>
        <p:spPr/>
        <p:txBody>
          <a:bodyPr/>
          <a:p>
            <a:fld id="{B71E5BD5-2E4A-4EC6-8C4D-7B9D75F1DD8E}" type="slidenum">
              <a:t>&lt;#&gt;</a:t>
            </a:fld>
          </a:p>
        </p:txBody>
      </p:sp>
      <p:sp>
        <p:nvSpPr>
          <p:cNvPr id="6" name="PlaceHolder 5"/>
          <p:cNvSpPr>
            <a:spLocks noGrp="1"/>
          </p:cNvSpPr>
          <p:nvPr>
            <p:ph type="dt" idx="5"/>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8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7"/>
          </p:nvPr>
        </p:nvSpPr>
        <p:spPr/>
        <p:txBody>
          <a:bodyPr/>
          <a:p>
            <a:fld id="{7E7A79E5-789D-4D57-919F-E1BE4ABB6B40}" type="slidenum">
              <a:t>&lt;#&gt;</a:t>
            </a:fld>
          </a:p>
        </p:txBody>
      </p:sp>
      <p:sp>
        <p:nvSpPr>
          <p:cNvPr id="6" name="PlaceHolder 5"/>
          <p:cNvSpPr>
            <a:spLocks noGrp="1"/>
          </p:cNvSpPr>
          <p:nvPr>
            <p:ph type="dt" idx="5"/>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9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7"/>
          </p:nvPr>
        </p:nvSpPr>
        <p:spPr/>
        <p:txBody>
          <a:bodyPr/>
          <a:p>
            <a:fld id="{4BA539D1-62B5-454C-9068-5EBEE96FA797}" type="slidenum">
              <a:t>&lt;#&gt;</a:t>
            </a:fld>
          </a:p>
        </p:txBody>
      </p:sp>
      <p:sp>
        <p:nvSpPr>
          <p:cNvPr id="7" name="PlaceHolder 6"/>
          <p:cNvSpPr>
            <a:spLocks noGrp="1"/>
          </p:cNvSpPr>
          <p:nvPr>
            <p:ph type="dt" idx="5"/>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7"/>
          </p:nvPr>
        </p:nvSpPr>
        <p:spPr/>
        <p:txBody>
          <a:bodyPr/>
          <a:p>
            <a:fld id="{51E56319-A40D-4AE1-802C-245107BFA8DB}" type="slidenum">
              <a:t>&lt;#&gt;</a:t>
            </a:fld>
          </a:p>
        </p:txBody>
      </p:sp>
      <p:sp>
        <p:nvSpPr>
          <p:cNvPr id="5" name="PlaceHolder 4"/>
          <p:cNvSpPr>
            <a:spLocks noGrp="1"/>
          </p:cNvSpPr>
          <p:nvPr>
            <p:ph type="dt" idx="5"/>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4" name="PlaceHolder 3"/>
          <p:cNvSpPr>
            <a:spLocks noGrp="1"/>
          </p:cNvSpPr>
          <p:nvPr>
            <p:ph type="sldNum" idx="1"/>
          </p:nvPr>
        </p:nvSpPr>
        <p:spPr/>
        <p:txBody>
          <a:bodyPr/>
          <a:p>
            <a:fld id="{043ADF37-B41F-45CF-B196-578C1FC66877}"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628560" y="273960"/>
            <a:ext cx="7886520" cy="46087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7"/>
          </p:nvPr>
        </p:nvSpPr>
        <p:spPr/>
        <p:txBody>
          <a:bodyPr/>
          <a:p>
            <a:fld id="{A628C507-DA2D-4F3A-BE3C-6D1F7AD18DE9}" type="slidenum">
              <a:t>&lt;#&gt;</a:t>
            </a:fld>
          </a:p>
        </p:txBody>
      </p:sp>
      <p:sp>
        <p:nvSpPr>
          <p:cNvPr id="5" name="PlaceHolder 4"/>
          <p:cNvSpPr>
            <a:spLocks noGrp="1"/>
          </p:cNvSpPr>
          <p:nvPr>
            <p:ph type="dt" idx="5"/>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9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9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CA297064-913F-434C-8C33-768893A83484}" type="slidenum">
              <a:t>&lt;#&gt;</a:t>
            </a:fld>
          </a:p>
        </p:txBody>
      </p:sp>
      <p:sp>
        <p:nvSpPr>
          <p:cNvPr id="8" name="PlaceHolder 7"/>
          <p:cNvSpPr>
            <a:spLocks noGrp="1"/>
          </p:cNvSpPr>
          <p:nvPr>
            <p:ph type="dt" idx="5"/>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0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0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09F3E477-686E-45C6-A973-2CE648E3D5CC}" type="slidenum">
              <a:t>&lt;#&gt;</a:t>
            </a:fld>
          </a:p>
        </p:txBody>
      </p:sp>
      <p:sp>
        <p:nvSpPr>
          <p:cNvPr id="8" name="PlaceHolder 7"/>
          <p:cNvSpPr>
            <a:spLocks noGrp="1"/>
          </p:cNvSpPr>
          <p:nvPr>
            <p:ph type="dt" idx="5"/>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0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0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0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D96774A0-4E72-4327-A292-618337097AD7}" type="slidenum">
              <a:t>&lt;#&gt;</a:t>
            </a:fld>
          </a:p>
        </p:txBody>
      </p:sp>
      <p:sp>
        <p:nvSpPr>
          <p:cNvPr id="8" name="PlaceHolder 7"/>
          <p:cNvSpPr>
            <a:spLocks noGrp="1"/>
          </p:cNvSpPr>
          <p:nvPr>
            <p:ph type="dt" idx="5"/>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0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0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7"/>
          </p:nvPr>
        </p:nvSpPr>
        <p:spPr/>
        <p:txBody>
          <a:bodyPr/>
          <a:p>
            <a:fld id="{42B6F9FE-2CD9-463E-8E1B-6A31ACFDA6B5}" type="slidenum">
              <a:t>&lt;#&gt;</a:t>
            </a:fld>
          </a:p>
        </p:txBody>
      </p:sp>
      <p:sp>
        <p:nvSpPr>
          <p:cNvPr id="7" name="PlaceHolder 6"/>
          <p:cNvSpPr>
            <a:spLocks noGrp="1"/>
          </p:cNvSpPr>
          <p:nvPr>
            <p:ph type="dt" idx="5"/>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1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1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1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1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7" name="PlaceHolder 6"/>
          <p:cNvSpPr>
            <a:spLocks noGrp="1"/>
          </p:cNvSpPr>
          <p:nvPr>
            <p:ph type="ftr" idx="6"/>
          </p:nvPr>
        </p:nvSpPr>
        <p:spPr/>
        <p:txBody>
          <a:bodyPr/>
          <a:p>
            <a:r>
              <a:t>Footer</a:t>
            </a:r>
          </a:p>
        </p:txBody>
      </p:sp>
      <p:sp>
        <p:nvSpPr>
          <p:cNvPr id="8" name="PlaceHolder 7"/>
          <p:cNvSpPr>
            <a:spLocks noGrp="1"/>
          </p:cNvSpPr>
          <p:nvPr>
            <p:ph type="sldNum" idx="7"/>
          </p:nvPr>
        </p:nvSpPr>
        <p:spPr/>
        <p:txBody>
          <a:bodyPr/>
          <a:p>
            <a:fld id="{44E7C744-DB5F-4F95-8CF5-009895171524}" type="slidenum">
              <a:t>&lt;#&gt;</a:t>
            </a:fld>
          </a:p>
        </p:txBody>
      </p:sp>
      <p:sp>
        <p:nvSpPr>
          <p:cNvPr id="9" name="PlaceHolder 8"/>
          <p:cNvSpPr>
            <a:spLocks noGrp="1"/>
          </p:cNvSpPr>
          <p:nvPr>
            <p:ph type="dt" idx="5"/>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1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1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1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1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1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2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9" name="PlaceHolder 8"/>
          <p:cNvSpPr>
            <a:spLocks noGrp="1"/>
          </p:cNvSpPr>
          <p:nvPr>
            <p:ph type="ftr" idx="6"/>
          </p:nvPr>
        </p:nvSpPr>
        <p:spPr/>
        <p:txBody>
          <a:bodyPr/>
          <a:p>
            <a:r>
              <a:t>Footer</a:t>
            </a:r>
          </a:p>
        </p:txBody>
      </p:sp>
      <p:sp>
        <p:nvSpPr>
          <p:cNvPr id="10" name="PlaceHolder 9"/>
          <p:cNvSpPr>
            <a:spLocks noGrp="1"/>
          </p:cNvSpPr>
          <p:nvPr>
            <p:ph type="sldNum" idx="7"/>
          </p:nvPr>
        </p:nvSpPr>
        <p:spPr/>
        <p:txBody>
          <a:bodyPr/>
          <a:p>
            <a:fld id="{86FD3A5F-85B7-45C8-9481-AEF6C81E8387}" type="slidenum">
              <a:t>&lt;#&gt;</a:t>
            </a:fld>
          </a:p>
        </p:txBody>
      </p:sp>
      <p:sp>
        <p:nvSpPr>
          <p:cNvPr id="11" name="PlaceHolder 10"/>
          <p:cNvSpPr>
            <a:spLocks noGrp="1"/>
          </p:cNvSpPr>
          <p:nvPr>
            <p:ph type="dt" idx="5"/>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9"/>
          </p:nvPr>
        </p:nvSpPr>
        <p:spPr/>
        <p:txBody>
          <a:bodyPr/>
          <a:p>
            <a:r>
              <a:t>Footer</a:t>
            </a:r>
          </a:p>
        </p:txBody>
      </p:sp>
      <p:sp>
        <p:nvSpPr>
          <p:cNvPr id="3" name="PlaceHolder 2"/>
          <p:cNvSpPr>
            <a:spLocks noGrp="1"/>
          </p:cNvSpPr>
          <p:nvPr>
            <p:ph type="sldNum" idx="10"/>
          </p:nvPr>
        </p:nvSpPr>
        <p:spPr/>
        <p:txBody>
          <a:bodyPr/>
          <a:p>
            <a:fld id="{CE0CECE0-F6AA-4FA8-83DC-1F9507FFF7B2}" type="slidenum">
              <a:t>&lt;#&gt;</a:t>
            </a:fld>
          </a:p>
        </p:txBody>
      </p:sp>
      <p:sp>
        <p:nvSpPr>
          <p:cNvPr id="4" name="PlaceHolder 3"/>
          <p:cNvSpPr>
            <a:spLocks noGrp="1"/>
          </p:cNvSpPr>
          <p:nvPr>
            <p:ph type="dt" idx="8"/>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6"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2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9"/>
          </p:nvPr>
        </p:nvSpPr>
        <p:spPr/>
        <p:txBody>
          <a:bodyPr/>
          <a:p>
            <a:r>
              <a:t>Footer</a:t>
            </a:r>
          </a:p>
        </p:txBody>
      </p:sp>
      <p:sp>
        <p:nvSpPr>
          <p:cNvPr id="5" name="PlaceHolder 4"/>
          <p:cNvSpPr>
            <a:spLocks noGrp="1"/>
          </p:cNvSpPr>
          <p:nvPr>
            <p:ph type="sldNum" idx="10"/>
          </p:nvPr>
        </p:nvSpPr>
        <p:spPr/>
        <p:txBody>
          <a:bodyPr/>
          <a:p>
            <a:fld id="{98182CBA-66DE-4694-9316-94B0A5C8ABF4}" type="slidenum">
              <a:t>&lt;#&gt;</a:t>
            </a:fld>
          </a:p>
        </p:txBody>
      </p:sp>
      <p:sp>
        <p:nvSpPr>
          <p:cNvPr id="6" name="PlaceHolder 5"/>
          <p:cNvSpPr>
            <a:spLocks noGrp="1"/>
          </p:cNvSpPr>
          <p:nvPr>
            <p:ph type="dt" idx="8"/>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2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4" name="PlaceHolder 3"/>
          <p:cNvSpPr>
            <a:spLocks noGrp="1"/>
          </p:cNvSpPr>
          <p:nvPr>
            <p:ph type="ftr" idx="9"/>
          </p:nvPr>
        </p:nvSpPr>
        <p:spPr/>
        <p:txBody>
          <a:bodyPr/>
          <a:p>
            <a:r>
              <a:t>Footer</a:t>
            </a:r>
          </a:p>
        </p:txBody>
      </p:sp>
      <p:sp>
        <p:nvSpPr>
          <p:cNvPr id="5" name="PlaceHolder 4"/>
          <p:cNvSpPr>
            <a:spLocks noGrp="1"/>
          </p:cNvSpPr>
          <p:nvPr>
            <p:ph type="sldNum" idx="10"/>
          </p:nvPr>
        </p:nvSpPr>
        <p:spPr/>
        <p:txBody>
          <a:bodyPr/>
          <a:p>
            <a:fld id="{41024AD5-84F3-4D8A-8CF1-31D32BA306B0}" type="slidenum">
              <a:t>&lt;#&gt;</a:t>
            </a:fld>
          </a:p>
        </p:txBody>
      </p:sp>
      <p:sp>
        <p:nvSpPr>
          <p:cNvPr id="6" name="PlaceHolder 5"/>
          <p:cNvSpPr>
            <a:spLocks noGrp="1"/>
          </p:cNvSpPr>
          <p:nvPr>
            <p:ph type="dt" idx="8"/>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5" name="PlaceHolder 4"/>
          <p:cNvSpPr>
            <a:spLocks noGrp="1"/>
          </p:cNvSpPr>
          <p:nvPr>
            <p:ph type="sldNum" idx="1"/>
          </p:nvPr>
        </p:nvSpPr>
        <p:spPr/>
        <p:txBody>
          <a:bodyPr/>
          <a:p>
            <a:fld id="{0C7ED02A-C5E3-4F27-8BCC-5A67556F1FAF}" type="slidenum">
              <a:t>&lt;#&gt;</a:t>
            </a:fld>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3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3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5" name="PlaceHolder 4"/>
          <p:cNvSpPr>
            <a:spLocks noGrp="1"/>
          </p:cNvSpPr>
          <p:nvPr>
            <p:ph type="ftr" idx="9"/>
          </p:nvPr>
        </p:nvSpPr>
        <p:spPr/>
        <p:txBody>
          <a:bodyPr/>
          <a:p>
            <a:r>
              <a:t>Footer</a:t>
            </a:r>
          </a:p>
        </p:txBody>
      </p:sp>
      <p:sp>
        <p:nvSpPr>
          <p:cNvPr id="6" name="PlaceHolder 5"/>
          <p:cNvSpPr>
            <a:spLocks noGrp="1"/>
          </p:cNvSpPr>
          <p:nvPr>
            <p:ph type="sldNum" idx="10"/>
          </p:nvPr>
        </p:nvSpPr>
        <p:spPr/>
        <p:txBody>
          <a:bodyPr/>
          <a:p>
            <a:fld id="{CB5AE20C-9890-4BD3-AF82-11E75AF501C3}" type="slidenum">
              <a:t>&lt;#&gt;</a:t>
            </a:fld>
          </a:p>
        </p:txBody>
      </p:sp>
      <p:sp>
        <p:nvSpPr>
          <p:cNvPr id="7" name="PlaceHolder 6"/>
          <p:cNvSpPr>
            <a:spLocks noGrp="1"/>
          </p:cNvSpPr>
          <p:nvPr>
            <p:ph type="dt" idx="8"/>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3"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ftr" idx="9"/>
          </p:nvPr>
        </p:nvSpPr>
        <p:spPr/>
        <p:txBody>
          <a:bodyPr/>
          <a:p>
            <a:r>
              <a:t>Footer</a:t>
            </a:r>
          </a:p>
        </p:txBody>
      </p:sp>
      <p:sp>
        <p:nvSpPr>
          <p:cNvPr id="4" name="PlaceHolder 3"/>
          <p:cNvSpPr>
            <a:spLocks noGrp="1"/>
          </p:cNvSpPr>
          <p:nvPr>
            <p:ph type="sldNum" idx="10"/>
          </p:nvPr>
        </p:nvSpPr>
        <p:spPr/>
        <p:txBody>
          <a:bodyPr/>
          <a:p>
            <a:fld id="{4D9A0447-0333-4781-83FA-994D2DD69D89}" type="slidenum">
              <a:t>&lt;#&gt;</a:t>
            </a:fld>
          </a:p>
        </p:txBody>
      </p:sp>
      <p:sp>
        <p:nvSpPr>
          <p:cNvPr id="5" name="PlaceHolder 4"/>
          <p:cNvSpPr>
            <a:spLocks noGrp="1"/>
          </p:cNvSpPr>
          <p:nvPr>
            <p:ph type="dt" idx="8"/>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4" name="PlaceHolder 1"/>
          <p:cNvSpPr>
            <a:spLocks noGrp="1"/>
          </p:cNvSpPr>
          <p:nvPr>
            <p:ph type="subTitle"/>
          </p:nvPr>
        </p:nvSpPr>
        <p:spPr>
          <a:xfrm>
            <a:off x="628560" y="273960"/>
            <a:ext cx="7886520" cy="46087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9"/>
          </p:nvPr>
        </p:nvSpPr>
        <p:spPr/>
        <p:txBody>
          <a:bodyPr/>
          <a:p>
            <a:r>
              <a:t>Footer</a:t>
            </a:r>
          </a:p>
        </p:txBody>
      </p:sp>
      <p:sp>
        <p:nvSpPr>
          <p:cNvPr id="4" name="PlaceHolder 3"/>
          <p:cNvSpPr>
            <a:spLocks noGrp="1"/>
          </p:cNvSpPr>
          <p:nvPr>
            <p:ph type="sldNum" idx="10"/>
          </p:nvPr>
        </p:nvSpPr>
        <p:spPr/>
        <p:txBody>
          <a:bodyPr/>
          <a:p>
            <a:fld id="{07A48D39-BC91-4A67-9028-CEE33AB137CB}" type="slidenum">
              <a:t>&lt;#&gt;</a:t>
            </a:fld>
          </a:p>
        </p:txBody>
      </p:sp>
      <p:sp>
        <p:nvSpPr>
          <p:cNvPr id="5" name="PlaceHolder 4"/>
          <p:cNvSpPr>
            <a:spLocks noGrp="1"/>
          </p:cNvSpPr>
          <p:nvPr>
            <p:ph type="dt" idx="8"/>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3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3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3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6" name="PlaceHolder 5"/>
          <p:cNvSpPr>
            <a:spLocks noGrp="1"/>
          </p:cNvSpPr>
          <p:nvPr>
            <p:ph type="ftr" idx="9"/>
          </p:nvPr>
        </p:nvSpPr>
        <p:spPr/>
        <p:txBody>
          <a:bodyPr/>
          <a:p>
            <a:r>
              <a:t>Footer</a:t>
            </a:r>
          </a:p>
        </p:txBody>
      </p:sp>
      <p:sp>
        <p:nvSpPr>
          <p:cNvPr id="7" name="PlaceHolder 6"/>
          <p:cNvSpPr>
            <a:spLocks noGrp="1"/>
          </p:cNvSpPr>
          <p:nvPr>
            <p:ph type="sldNum" idx="10"/>
          </p:nvPr>
        </p:nvSpPr>
        <p:spPr/>
        <p:txBody>
          <a:bodyPr/>
          <a:p>
            <a:fld id="{C1D078F2-4E1E-4A44-887C-180D5DDFB8B1}" type="slidenum">
              <a:t>&lt;#&gt;</a:t>
            </a:fld>
          </a:p>
        </p:txBody>
      </p:sp>
      <p:sp>
        <p:nvSpPr>
          <p:cNvPr id="8" name="PlaceHolder 7"/>
          <p:cNvSpPr>
            <a:spLocks noGrp="1"/>
          </p:cNvSpPr>
          <p:nvPr>
            <p:ph type="dt" idx="8"/>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4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4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4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6" name="PlaceHolder 5"/>
          <p:cNvSpPr>
            <a:spLocks noGrp="1"/>
          </p:cNvSpPr>
          <p:nvPr>
            <p:ph type="ftr" idx="9"/>
          </p:nvPr>
        </p:nvSpPr>
        <p:spPr/>
        <p:txBody>
          <a:bodyPr/>
          <a:p>
            <a:r>
              <a:t>Footer</a:t>
            </a:r>
          </a:p>
        </p:txBody>
      </p:sp>
      <p:sp>
        <p:nvSpPr>
          <p:cNvPr id="7" name="PlaceHolder 6"/>
          <p:cNvSpPr>
            <a:spLocks noGrp="1"/>
          </p:cNvSpPr>
          <p:nvPr>
            <p:ph type="sldNum" idx="10"/>
          </p:nvPr>
        </p:nvSpPr>
        <p:spPr/>
        <p:txBody>
          <a:bodyPr/>
          <a:p>
            <a:fld id="{6FF831AF-00E9-4810-B95C-F61567CB1885}" type="slidenum">
              <a:t>&lt;#&gt;</a:t>
            </a:fld>
          </a:p>
        </p:txBody>
      </p:sp>
      <p:sp>
        <p:nvSpPr>
          <p:cNvPr id="8" name="PlaceHolder 7"/>
          <p:cNvSpPr>
            <a:spLocks noGrp="1"/>
          </p:cNvSpPr>
          <p:nvPr>
            <p:ph type="dt" idx="8"/>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4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4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4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6" name="PlaceHolder 5"/>
          <p:cNvSpPr>
            <a:spLocks noGrp="1"/>
          </p:cNvSpPr>
          <p:nvPr>
            <p:ph type="ftr" idx="9"/>
          </p:nvPr>
        </p:nvSpPr>
        <p:spPr/>
        <p:txBody>
          <a:bodyPr/>
          <a:p>
            <a:r>
              <a:t>Footer</a:t>
            </a:r>
          </a:p>
        </p:txBody>
      </p:sp>
      <p:sp>
        <p:nvSpPr>
          <p:cNvPr id="7" name="PlaceHolder 6"/>
          <p:cNvSpPr>
            <a:spLocks noGrp="1"/>
          </p:cNvSpPr>
          <p:nvPr>
            <p:ph type="sldNum" idx="10"/>
          </p:nvPr>
        </p:nvSpPr>
        <p:spPr/>
        <p:txBody>
          <a:bodyPr/>
          <a:p>
            <a:fld id="{647DD0B2-6510-4BFD-BD4A-B8115B1CEEC9}" type="slidenum">
              <a:t>&lt;#&gt;</a:t>
            </a:fld>
          </a:p>
        </p:txBody>
      </p:sp>
      <p:sp>
        <p:nvSpPr>
          <p:cNvPr id="8" name="PlaceHolder 7"/>
          <p:cNvSpPr>
            <a:spLocks noGrp="1"/>
          </p:cNvSpPr>
          <p:nvPr>
            <p:ph type="dt" idx="8"/>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4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4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5" name="PlaceHolder 4"/>
          <p:cNvSpPr>
            <a:spLocks noGrp="1"/>
          </p:cNvSpPr>
          <p:nvPr>
            <p:ph type="ftr" idx="9"/>
          </p:nvPr>
        </p:nvSpPr>
        <p:spPr/>
        <p:txBody>
          <a:bodyPr/>
          <a:p>
            <a:r>
              <a:t>Footer</a:t>
            </a:r>
          </a:p>
        </p:txBody>
      </p:sp>
      <p:sp>
        <p:nvSpPr>
          <p:cNvPr id="6" name="PlaceHolder 5"/>
          <p:cNvSpPr>
            <a:spLocks noGrp="1"/>
          </p:cNvSpPr>
          <p:nvPr>
            <p:ph type="sldNum" idx="10"/>
          </p:nvPr>
        </p:nvSpPr>
        <p:spPr/>
        <p:txBody>
          <a:bodyPr/>
          <a:p>
            <a:fld id="{FD9F6A6C-E1A1-4988-B206-BF29F905589D}" type="slidenum">
              <a:t>&lt;#&gt;</a:t>
            </a:fld>
          </a:p>
        </p:txBody>
      </p:sp>
      <p:sp>
        <p:nvSpPr>
          <p:cNvPr id="7" name="PlaceHolder 6"/>
          <p:cNvSpPr>
            <a:spLocks noGrp="1"/>
          </p:cNvSpPr>
          <p:nvPr>
            <p:ph type="dt" idx="8"/>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5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5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5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5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7" name="PlaceHolder 6"/>
          <p:cNvSpPr>
            <a:spLocks noGrp="1"/>
          </p:cNvSpPr>
          <p:nvPr>
            <p:ph type="ftr" idx="9"/>
          </p:nvPr>
        </p:nvSpPr>
        <p:spPr/>
        <p:txBody>
          <a:bodyPr/>
          <a:p>
            <a:r>
              <a:t>Footer</a:t>
            </a:r>
          </a:p>
        </p:txBody>
      </p:sp>
      <p:sp>
        <p:nvSpPr>
          <p:cNvPr id="8" name="PlaceHolder 7"/>
          <p:cNvSpPr>
            <a:spLocks noGrp="1"/>
          </p:cNvSpPr>
          <p:nvPr>
            <p:ph type="sldNum" idx="10"/>
          </p:nvPr>
        </p:nvSpPr>
        <p:spPr/>
        <p:txBody>
          <a:bodyPr/>
          <a:p>
            <a:fld id="{1119DE82-F53C-4878-B9A8-82D3F656F491}" type="slidenum">
              <a:t>&lt;#&gt;</a:t>
            </a:fld>
          </a:p>
        </p:txBody>
      </p:sp>
      <p:sp>
        <p:nvSpPr>
          <p:cNvPr id="9" name="PlaceHolder 8"/>
          <p:cNvSpPr>
            <a:spLocks noGrp="1"/>
          </p:cNvSpPr>
          <p:nvPr>
            <p:ph type="dt" idx="8"/>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5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5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5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5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6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6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9" name="PlaceHolder 8"/>
          <p:cNvSpPr>
            <a:spLocks noGrp="1"/>
          </p:cNvSpPr>
          <p:nvPr>
            <p:ph type="ftr" idx="9"/>
          </p:nvPr>
        </p:nvSpPr>
        <p:spPr/>
        <p:txBody>
          <a:bodyPr/>
          <a:p>
            <a:r>
              <a:t>Footer</a:t>
            </a:r>
          </a:p>
        </p:txBody>
      </p:sp>
      <p:sp>
        <p:nvSpPr>
          <p:cNvPr id="10" name="PlaceHolder 9"/>
          <p:cNvSpPr>
            <a:spLocks noGrp="1"/>
          </p:cNvSpPr>
          <p:nvPr>
            <p:ph type="sldNum" idx="10"/>
          </p:nvPr>
        </p:nvSpPr>
        <p:spPr/>
        <p:txBody>
          <a:bodyPr/>
          <a:p>
            <a:fld id="{63C86ACE-2EC7-41CA-9D52-FF56EB7FD300}" type="slidenum">
              <a:t>&lt;#&gt;</a:t>
            </a:fld>
          </a:p>
        </p:txBody>
      </p:sp>
      <p:sp>
        <p:nvSpPr>
          <p:cNvPr id="11" name="PlaceHolder 10"/>
          <p:cNvSpPr>
            <a:spLocks noGrp="1"/>
          </p:cNvSpPr>
          <p:nvPr>
            <p:ph type="dt" idx="8"/>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1"/>
          </p:nvPr>
        </p:nvSpPr>
        <p:spPr/>
        <p:txBody>
          <a:bodyPr/>
          <a:p>
            <a:fld id="{D05602AF-045E-46EE-A4B5-BC4C7ECDCE9C}"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28560" y="273960"/>
            <a:ext cx="7886520" cy="46087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1"/>
          </p:nvPr>
        </p:nvSpPr>
        <p:spPr/>
        <p:txBody>
          <a:bodyPr/>
          <a:p>
            <a:fld id="{290E0ECC-952F-443D-B8A9-7CF1FE8C0BC5}"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6" name="PlaceHolder 5"/>
          <p:cNvSpPr>
            <a:spLocks noGrp="1"/>
          </p:cNvSpPr>
          <p:nvPr>
            <p:ph type="sldNum" idx="1"/>
          </p:nvPr>
        </p:nvSpPr>
        <p:spPr/>
        <p:txBody>
          <a:bodyPr/>
          <a:p>
            <a:fld id="{0D21CD54-0760-4A07-86AA-6FF2A2574E4B}"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6" name="PlaceHolder 5"/>
          <p:cNvSpPr>
            <a:spLocks noGrp="1"/>
          </p:cNvSpPr>
          <p:nvPr>
            <p:ph type="sldNum" idx="1"/>
          </p:nvPr>
        </p:nvSpPr>
        <p:spPr/>
        <p:txBody>
          <a:bodyPr/>
          <a:p>
            <a:fld id="{F3AADD9E-6379-498E-81CB-A9CCDAAC0C9C}"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rgbClr val="000000"/>
              </a:solidFill>
              <a:latin typeface="Calibri"/>
            </a:endParaRPr>
          </a:p>
        </p:txBody>
      </p:sp>
      <p:sp>
        <p:nvSpPr>
          <p:cNvPr id="6" name="PlaceHolder 5"/>
          <p:cNvSpPr>
            <a:spLocks noGrp="1"/>
          </p:cNvSpPr>
          <p:nvPr>
            <p:ph type="sldNum" idx="1"/>
          </p:nvPr>
        </p:nvSpPr>
        <p:spPr/>
        <p:txBody>
          <a:bodyPr/>
          <a:p>
            <a:fld id="{4B4AB1EA-3990-46E3-A63A-D28E9A1817CD}"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391840" y="1179360"/>
            <a:ext cx="4359960" cy="1346040"/>
          </a:xfrm>
          <a:prstGeom prst="rect">
            <a:avLst/>
          </a:prstGeom>
          <a:noFill/>
          <a:ln w="0">
            <a:noFill/>
          </a:ln>
        </p:spPr>
        <p:txBody>
          <a:bodyPr tIns="91440" bIns="91440" anchor="t">
            <a:noAutofit/>
          </a:bodyPr>
          <a:p>
            <a:pPr indent="0">
              <a:buNone/>
            </a:pPr>
            <a:r>
              <a:rPr b="0" lang="en-US" sz="10000" spc="-1" strike="noStrike">
                <a:solidFill>
                  <a:srgbClr val="000000"/>
                </a:solidFill>
                <a:latin typeface="Arial"/>
              </a:rPr>
              <a:t>Click to edit the title text format</a:t>
            </a:r>
            <a:endParaRPr b="0" lang="en-US" sz="10000" spc="-1" strike="noStrike">
              <a:solidFill>
                <a:srgbClr val="000000"/>
              </a:solidFill>
              <a:latin typeface="Arial"/>
            </a:endParaRPr>
          </a:p>
        </p:txBody>
      </p:sp>
      <p:sp>
        <p:nvSpPr>
          <p:cNvPr id="1" name="PlaceHolder 2"/>
          <p:cNvSpPr>
            <a:spLocks noGrp="1"/>
          </p:cNvSpPr>
          <p:nvPr>
            <p:ph type="sldNum" idx="1"/>
          </p:nvPr>
        </p:nvSpPr>
        <p:spPr>
          <a:xfrm>
            <a:off x="7875360" y="4438440"/>
            <a:ext cx="548280" cy="169920"/>
          </a:xfrm>
          <a:prstGeom prst="rect">
            <a:avLst/>
          </a:prstGeom>
          <a:noFill/>
          <a:ln w="0">
            <a:noFill/>
          </a:ln>
          <a:effectLst>
            <a:outerShdw dist="19080" dir="5400000" blurRad="57240" rotWithShape="0">
              <a:srgbClr val="ed7d31">
                <a:alpha val="50000"/>
              </a:srgbClr>
            </a:outerShdw>
          </a:effectLst>
        </p:spPr>
        <p:txBody>
          <a:bodyPr tIns="84960" bIns="84960" anchor="ctr">
            <a:noAutofit/>
          </a:bodyPr>
          <a:lstStyle>
            <a:lvl1pPr indent="0" algn="r">
              <a:lnSpc>
                <a:spcPct val="100000"/>
              </a:lnSpc>
              <a:buNone/>
              <a:tabLst>
                <a:tab algn="l" pos="0"/>
              </a:tabLst>
              <a:defRPr b="0" lang="en-US" sz="1600" spc="-1" strike="noStrike">
                <a:solidFill>
                  <a:srgbClr val="b0b0b0"/>
                </a:solidFill>
                <a:latin typeface="Arial"/>
                <a:ea typeface="Arial"/>
              </a:defRPr>
            </a:lvl1pPr>
          </a:lstStyle>
          <a:p>
            <a:pPr indent="0" algn="r">
              <a:lnSpc>
                <a:spcPct val="100000"/>
              </a:lnSpc>
              <a:buNone/>
              <a:tabLst>
                <a:tab algn="l" pos="0"/>
              </a:tabLst>
            </a:pPr>
            <a:r>
              <a:rPr b="0" lang="en-US" sz="1600" spc="-1" strike="noStrike">
                <a:solidFill>
                  <a:srgbClr val="b0b0b0"/>
                </a:solidFill>
                <a:latin typeface="Arial"/>
                <a:ea typeface="Arial"/>
              </a:rPr>
              <a:t>00</a:t>
            </a:r>
            <a:fld id="{1EF844C7-DF97-423F-BA51-93BB9D77EBC0}" type="slidenum">
              <a:rPr b="0" lang="en-US" sz="1600" spc="-1" strike="noStrike">
                <a:solidFill>
                  <a:srgbClr val="b0b0b0"/>
                </a:solidFill>
                <a:latin typeface="Arial"/>
                <a:ea typeface="Arial"/>
              </a:rPr>
              <a:t>&lt;number&gt;</a:t>
            </a:fld>
            <a:endParaRPr b="0" lang="en-US" sz="1600" spc="-1" strike="noStrike">
              <a:solidFill>
                <a:srgbClr val="000000"/>
              </a:solidFill>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100" spc="-1" strike="noStrike">
                <a:solidFill>
                  <a:srgbClr val="000000"/>
                </a:solidFill>
                <a:latin typeface="Calibri"/>
              </a:rPr>
              <a:t>Click to edit the outline text format</a:t>
            </a:r>
            <a:endParaRPr b="0" lang="en-US" sz="21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US" sz="1500" spc="-1" strike="noStrike">
                <a:solidFill>
                  <a:srgbClr val="000000"/>
                </a:solidFill>
                <a:latin typeface="Calibri"/>
              </a:rPr>
              <a:t>Second Outline Level</a:t>
            </a:r>
            <a:endParaRPr b="0" lang="en-US" sz="15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US" sz="1350" spc="-1" strike="noStrike">
                <a:solidFill>
                  <a:srgbClr val="000000"/>
                </a:solidFill>
                <a:latin typeface="Calibri"/>
              </a:rPr>
              <a:t>Third Outline Level</a:t>
            </a:r>
            <a:endParaRPr b="0" lang="en-US" sz="135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US" sz="1350" spc="-1" strike="noStrike">
                <a:solidFill>
                  <a:srgbClr val="000000"/>
                </a:solidFill>
                <a:latin typeface="Calibri"/>
              </a:rPr>
              <a:t>Fourth Outline Level</a:t>
            </a:r>
            <a:endParaRPr b="0" lang="en-US" sz="135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628560" y="273960"/>
            <a:ext cx="7886520" cy="993960"/>
          </a:xfrm>
          <a:prstGeom prst="rect">
            <a:avLst/>
          </a:prstGeom>
          <a:noFill/>
          <a:ln w="0">
            <a:noFill/>
          </a:ln>
        </p:spPr>
        <p:txBody>
          <a:bodyPr anchor="ctr">
            <a:noAutofit/>
          </a:bodyPr>
          <a:p>
            <a:pPr indent="0">
              <a:lnSpc>
                <a:spcPct val="90000"/>
              </a:lnSpc>
              <a:buNone/>
            </a:pPr>
            <a:r>
              <a:rPr b="0" lang="en-US" sz="3300" spc="-1" strike="noStrike">
                <a:solidFill>
                  <a:srgbClr val="000000"/>
                </a:solidFill>
                <a:latin typeface="Calibri Light"/>
              </a:rPr>
              <a:t>Click to edit Master title style</a:t>
            </a:r>
            <a:endParaRPr b="0" lang="en-US" sz="3300" spc="-1" strike="noStrike">
              <a:solidFill>
                <a:srgbClr val="000000"/>
              </a:solidFill>
              <a:latin typeface="Arial"/>
            </a:endParaRPr>
          </a:p>
        </p:txBody>
      </p:sp>
      <p:sp>
        <p:nvSpPr>
          <p:cNvPr id="40" name="PlaceHolder 2"/>
          <p:cNvSpPr>
            <a:spLocks noGrp="1"/>
          </p:cNvSpPr>
          <p:nvPr>
            <p:ph type="body"/>
          </p:nvPr>
        </p:nvSpPr>
        <p:spPr>
          <a:xfrm>
            <a:off x="628560" y="1369080"/>
            <a:ext cx="7886520" cy="3263040"/>
          </a:xfrm>
          <a:prstGeom prst="rect">
            <a:avLst/>
          </a:prstGeom>
          <a:noFill/>
          <a:ln w="0">
            <a:noFill/>
          </a:ln>
        </p:spPr>
        <p:txBody>
          <a:bodyPr anchor="t">
            <a:noAutofit/>
          </a:bodyPr>
          <a:p>
            <a:pPr marL="171360" indent="-171360">
              <a:lnSpc>
                <a:spcPct val="90000"/>
              </a:lnSpc>
              <a:spcBef>
                <a:spcPts val="751"/>
              </a:spcBef>
              <a:buClr>
                <a:srgbClr val="000000"/>
              </a:buClr>
              <a:buFont typeface="Arial"/>
              <a:buChar char="•"/>
            </a:pPr>
            <a:r>
              <a:rPr b="0" lang="en-US" sz="2100" spc="-1" strike="noStrike">
                <a:solidFill>
                  <a:srgbClr val="000000"/>
                </a:solidFill>
                <a:latin typeface="Calibri"/>
              </a:rPr>
              <a:t>Click to edit Master text styles</a:t>
            </a:r>
            <a:endParaRPr b="0" lang="en-US" sz="2100" spc="-1" strike="noStrike">
              <a:solidFill>
                <a:srgbClr val="000000"/>
              </a:solidFill>
              <a:latin typeface="Calibri"/>
            </a:endParaRPr>
          </a:p>
          <a:p>
            <a:pPr lvl="1" marL="514440" indent="-171360">
              <a:lnSpc>
                <a:spcPct val="90000"/>
              </a:lnSpc>
              <a:spcBef>
                <a:spcPts val="374"/>
              </a:spcBef>
              <a:buClr>
                <a:srgbClr val="000000"/>
              </a:buClr>
              <a:buFont typeface="Arial"/>
              <a:buChar char="•"/>
            </a:pPr>
            <a:r>
              <a:rPr b="0" lang="en-US" sz="1800" spc="-1" strike="noStrike">
                <a:solidFill>
                  <a:srgbClr val="000000"/>
                </a:solidFill>
                <a:latin typeface="Calibri"/>
              </a:rPr>
              <a:t>Second level</a:t>
            </a:r>
            <a:endParaRPr b="0" lang="en-US" sz="1800" spc="-1" strike="noStrike">
              <a:solidFill>
                <a:srgbClr val="000000"/>
              </a:solidFill>
              <a:latin typeface="Calibri"/>
            </a:endParaRPr>
          </a:p>
          <a:p>
            <a:pPr lvl="2" marL="857160" indent="-171360">
              <a:lnSpc>
                <a:spcPct val="90000"/>
              </a:lnSpc>
              <a:spcBef>
                <a:spcPts val="374"/>
              </a:spcBef>
              <a:buClr>
                <a:srgbClr val="000000"/>
              </a:buClr>
              <a:buFont typeface="Arial"/>
              <a:buChar char="•"/>
            </a:pPr>
            <a:r>
              <a:rPr b="0" lang="en-US" sz="1500" spc="-1" strike="noStrike">
                <a:solidFill>
                  <a:srgbClr val="000000"/>
                </a:solidFill>
                <a:latin typeface="Calibri"/>
              </a:rPr>
              <a:t>Third level</a:t>
            </a:r>
            <a:endParaRPr b="0" lang="en-US" sz="1500" spc="-1" strike="noStrike">
              <a:solidFill>
                <a:srgbClr val="000000"/>
              </a:solidFill>
              <a:latin typeface="Calibri"/>
            </a:endParaRPr>
          </a:p>
          <a:p>
            <a:pPr lvl="3" marL="1200240" indent="-171360">
              <a:lnSpc>
                <a:spcPct val="90000"/>
              </a:lnSpc>
              <a:spcBef>
                <a:spcPts val="374"/>
              </a:spcBef>
              <a:buClr>
                <a:srgbClr val="000000"/>
              </a:buClr>
              <a:buFont typeface="Arial"/>
              <a:buChar char="•"/>
            </a:pPr>
            <a:r>
              <a:rPr b="0" lang="en-US" sz="1350" spc="-1" strike="noStrike">
                <a:solidFill>
                  <a:srgbClr val="000000"/>
                </a:solidFill>
                <a:latin typeface="Calibri"/>
              </a:rPr>
              <a:t>Fourth level</a:t>
            </a:r>
            <a:endParaRPr b="0" lang="en-US" sz="1350" spc="-1" strike="noStrike">
              <a:solidFill>
                <a:srgbClr val="000000"/>
              </a:solidFill>
              <a:latin typeface="Calibri"/>
            </a:endParaRPr>
          </a:p>
          <a:p>
            <a:pPr lvl="4" marL="1542960" indent="-171360">
              <a:lnSpc>
                <a:spcPct val="90000"/>
              </a:lnSpc>
              <a:spcBef>
                <a:spcPts val="374"/>
              </a:spcBef>
              <a:buClr>
                <a:srgbClr val="000000"/>
              </a:buClr>
              <a:buFont typeface="Arial"/>
              <a:buChar char="•"/>
            </a:pPr>
            <a:r>
              <a:rPr b="0" lang="en-US" sz="1350" spc="-1" strike="noStrike">
                <a:solidFill>
                  <a:srgbClr val="000000"/>
                </a:solidFill>
                <a:latin typeface="Calibri"/>
              </a:rPr>
              <a:t>Fifth level</a:t>
            </a:r>
            <a:endParaRPr b="0" lang="en-US" sz="1350" spc="-1" strike="noStrike">
              <a:solidFill>
                <a:srgbClr val="000000"/>
              </a:solidFill>
              <a:latin typeface="Calibri"/>
            </a:endParaRPr>
          </a:p>
        </p:txBody>
      </p:sp>
      <p:sp>
        <p:nvSpPr>
          <p:cNvPr id="41" name="PlaceHolder 3"/>
          <p:cNvSpPr>
            <a:spLocks noGrp="1"/>
          </p:cNvSpPr>
          <p:nvPr>
            <p:ph type="dt" idx="2"/>
          </p:nvPr>
        </p:nvSpPr>
        <p:spPr>
          <a:xfrm>
            <a:off x="628560" y="4767120"/>
            <a:ext cx="2057040" cy="273600"/>
          </a:xfrm>
          <a:prstGeom prst="rect">
            <a:avLst/>
          </a:prstGeom>
          <a:noFill/>
          <a:ln w="0">
            <a:noFill/>
          </a:ln>
        </p:spPr>
        <p:txBody>
          <a:bodyPr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2" name="PlaceHolder 4"/>
          <p:cNvSpPr>
            <a:spLocks noGrp="1"/>
          </p:cNvSpPr>
          <p:nvPr>
            <p:ph type="ftr" idx="3"/>
          </p:nvPr>
        </p:nvSpPr>
        <p:spPr>
          <a:xfrm>
            <a:off x="3029040" y="4767120"/>
            <a:ext cx="3085920" cy="27360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3" name="PlaceHolder 5"/>
          <p:cNvSpPr>
            <a:spLocks noGrp="1"/>
          </p:cNvSpPr>
          <p:nvPr>
            <p:ph type="sldNum" idx="4"/>
          </p:nvPr>
        </p:nvSpPr>
        <p:spPr>
          <a:xfrm>
            <a:off x="6458040" y="4767120"/>
            <a:ext cx="2057040" cy="273600"/>
          </a:xfrm>
          <a:prstGeom prst="rect">
            <a:avLst/>
          </a:prstGeom>
          <a:noFill/>
          <a:ln w="0">
            <a:noFill/>
          </a:ln>
        </p:spPr>
        <p:txBody>
          <a:bodyPr anchor="ctr">
            <a:noAutofit/>
          </a:bodyPr>
          <a:lstStyle>
            <a:lvl1pPr indent="0" algn="r">
              <a:lnSpc>
                <a:spcPct val="100000"/>
              </a:lnSpc>
              <a:buNone/>
              <a:tabLst>
                <a:tab algn="l" pos="0"/>
              </a:tabLst>
              <a:defRPr b="0" lang="en-US" sz="900" spc="-1" strike="noStrike">
                <a:solidFill>
                  <a:srgbClr val="8b8b8b"/>
                </a:solidFill>
                <a:latin typeface="Arial"/>
                <a:ea typeface="Arial"/>
              </a:defRPr>
            </a:lvl1pPr>
          </a:lstStyle>
          <a:p>
            <a:pPr indent="0" algn="r">
              <a:lnSpc>
                <a:spcPct val="100000"/>
              </a:lnSpc>
              <a:buNone/>
              <a:tabLst>
                <a:tab algn="l" pos="0"/>
              </a:tabLst>
            </a:pPr>
            <a:fld id="{5807254D-C76C-45FA-B3FD-15702AEA2BFB}" type="slidenum">
              <a:rPr b="0" lang="en-US" sz="900" spc="-1" strike="noStrike">
                <a:solidFill>
                  <a:srgbClr val="8b8b8b"/>
                </a:solidFill>
                <a:latin typeface="Arial"/>
                <a:ea typeface="Arial"/>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0" name="PlaceHolder 1"/>
          <p:cNvSpPr>
            <a:spLocks noGrp="1"/>
          </p:cNvSpPr>
          <p:nvPr>
            <p:ph type="dt" idx="5"/>
          </p:nvPr>
        </p:nvSpPr>
        <p:spPr>
          <a:xfrm>
            <a:off x="628560" y="4767120"/>
            <a:ext cx="2057040" cy="273600"/>
          </a:xfrm>
          <a:prstGeom prst="rect">
            <a:avLst/>
          </a:prstGeom>
          <a:noFill/>
          <a:ln w="0">
            <a:noFill/>
          </a:ln>
        </p:spPr>
        <p:txBody>
          <a:bodyPr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1" name="PlaceHolder 2"/>
          <p:cNvSpPr>
            <a:spLocks noGrp="1"/>
          </p:cNvSpPr>
          <p:nvPr>
            <p:ph type="ftr" idx="6"/>
          </p:nvPr>
        </p:nvSpPr>
        <p:spPr>
          <a:xfrm>
            <a:off x="3029040" y="4767120"/>
            <a:ext cx="3085920" cy="27360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2" name="PlaceHolder 3"/>
          <p:cNvSpPr>
            <a:spLocks noGrp="1"/>
          </p:cNvSpPr>
          <p:nvPr>
            <p:ph type="sldNum" idx="7"/>
          </p:nvPr>
        </p:nvSpPr>
        <p:spPr>
          <a:xfrm>
            <a:off x="6458040" y="4767120"/>
            <a:ext cx="2057040" cy="273600"/>
          </a:xfrm>
          <a:prstGeom prst="rect">
            <a:avLst/>
          </a:prstGeom>
          <a:noFill/>
          <a:ln w="0">
            <a:noFill/>
          </a:ln>
        </p:spPr>
        <p:txBody>
          <a:bodyPr anchor="ctr">
            <a:noAutofit/>
          </a:bodyPr>
          <a:lstStyle>
            <a:lvl1pPr indent="0" algn="r">
              <a:lnSpc>
                <a:spcPct val="100000"/>
              </a:lnSpc>
              <a:buNone/>
              <a:tabLst>
                <a:tab algn="l" pos="0"/>
              </a:tabLst>
              <a:defRPr b="0" lang="en-US" sz="900" spc="-1" strike="noStrike">
                <a:solidFill>
                  <a:srgbClr val="8b8b8b"/>
                </a:solidFill>
                <a:latin typeface="Arial"/>
                <a:ea typeface="Arial"/>
              </a:defRPr>
            </a:lvl1pPr>
          </a:lstStyle>
          <a:p>
            <a:pPr indent="0" algn="r">
              <a:lnSpc>
                <a:spcPct val="100000"/>
              </a:lnSpc>
              <a:buNone/>
              <a:tabLst>
                <a:tab algn="l" pos="0"/>
              </a:tabLst>
            </a:pPr>
            <a:fld id="{6F431DB7-7C0D-4744-8395-08F4967AB016}" type="slidenum">
              <a:rPr b="0" lang="en-US" sz="900" spc="-1" strike="noStrike">
                <a:solidFill>
                  <a:srgbClr val="8b8b8b"/>
                </a:solidFill>
                <a:latin typeface="Arial"/>
                <a:ea typeface="Arial"/>
              </a:rPr>
              <a:t>&lt;number&gt;</a:t>
            </a:fld>
            <a:endParaRPr b="0" lang="en-US" sz="900" spc="-1" strike="noStrike">
              <a:solidFill>
                <a:srgbClr val="000000"/>
              </a:solidFill>
              <a:latin typeface="Times New Roman"/>
            </a:endParaRPr>
          </a:p>
        </p:txBody>
      </p:sp>
      <p:sp>
        <p:nvSpPr>
          <p:cNvPr id="83" name="PlaceHolder 4"/>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84"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100" spc="-1" strike="noStrike">
                <a:solidFill>
                  <a:srgbClr val="000000"/>
                </a:solidFill>
                <a:latin typeface="Calibri"/>
              </a:rPr>
              <a:t>Click to edit the outline text format</a:t>
            </a:r>
            <a:endParaRPr b="0" lang="en-US" sz="21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US" sz="1500" spc="-1" strike="noStrike">
                <a:solidFill>
                  <a:srgbClr val="000000"/>
                </a:solidFill>
                <a:latin typeface="Calibri"/>
              </a:rPr>
              <a:t>Second Outline Level</a:t>
            </a:r>
            <a:endParaRPr b="0" lang="en-US" sz="15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US" sz="1350" spc="-1" strike="noStrike">
                <a:solidFill>
                  <a:srgbClr val="000000"/>
                </a:solidFill>
                <a:latin typeface="Calibri"/>
              </a:rPr>
              <a:t>Third Outline Level</a:t>
            </a:r>
            <a:endParaRPr b="0" lang="en-US" sz="135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US" sz="1350" spc="-1" strike="noStrike">
                <a:solidFill>
                  <a:srgbClr val="000000"/>
                </a:solidFill>
                <a:latin typeface="Calibri"/>
              </a:rPr>
              <a:t>Fourth Outline Level</a:t>
            </a:r>
            <a:endParaRPr b="0" lang="en-US" sz="135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1" name="PlaceHolder 1"/>
          <p:cNvSpPr>
            <a:spLocks noGrp="1"/>
          </p:cNvSpPr>
          <p:nvPr>
            <p:ph type="title"/>
          </p:nvPr>
        </p:nvSpPr>
        <p:spPr>
          <a:xfrm>
            <a:off x="628560" y="273960"/>
            <a:ext cx="7886520" cy="993960"/>
          </a:xfrm>
          <a:prstGeom prst="rect">
            <a:avLst/>
          </a:prstGeom>
          <a:noFill/>
          <a:ln w="0">
            <a:noFill/>
          </a:ln>
        </p:spPr>
        <p:txBody>
          <a:bodyPr anchor="ctr">
            <a:noAutofit/>
          </a:bodyPr>
          <a:p>
            <a:pPr indent="0">
              <a:lnSpc>
                <a:spcPct val="90000"/>
              </a:lnSpc>
              <a:buNone/>
            </a:pPr>
            <a:r>
              <a:rPr b="0" lang="en-US" sz="3300" spc="-1" strike="noStrike">
                <a:solidFill>
                  <a:srgbClr val="000000"/>
                </a:solidFill>
                <a:latin typeface="Calibri Light"/>
              </a:rPr>
              <a:t>Click to edit Master title style</a:t>
            </a:r>
            <a:endParaRPr b="0" lang="en-US" sz="3300" spc="-1" strike="noStrike">
              <a:solidFill>
                <a:srgbClr val="000000"/>
              </a:solidFill>
              <a:latin typeface="Arial"/>
            </a:endParaRPr>
          </a:p>
        </p:txBody>
      </p:sp>
      <p:sp>
        <p:nvSpPr>
          <p:cNvPr id="122" name="PlaceHolder 2"/>
          <p:cNvSpPr>
            <a:spLocks noGrp="1"/>
          </p:cNvSpPr>
          <p:nvPr>
            <p:ph type="dt" idx="8"/>
          </p:nvPr>
        </p:nvSpPr>
        <p:spPr>
          <a:xfrm>
            <a:off x="628560" y="4767120"/>
            <a:ext cx="2057040" cy="273600"/>
          </a:xfrm>
          <a:prstGeom prst="rect">
            <a:avLst/>
          </a:prstGeom>
          <a:noFill/>
          <a:ln w="0">
            <a:noFill/>
          </a:ln>
        </p:spPr>
        <p:txBody>
          <a:bodyPr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23" name="PlaceHolder 3"/>
          <p:cNvSpPr>
            <a:spLocks noGrp="1"/>
          </p:cNvSpPr>
          <p:nvPr>
            <p:ph type="ftr" idx="9"/>
          </p:nvPr>
        </p:nvSpPr>
        <p:spPr>
          <a:xfrm>
            <a:off x="3029040" y="4767120"/>
            <a:ext cx="3085920" cy="27360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24" name="PlaceHolder 4"/>
          <p:cNvSpPr>
            <a:spLocks noGrp="1"/>
          </p:cNvSpPr>
          <p:nvPr>
            <p:ph type="sldNum" idx="10"/>
          </p:nvPr>
        </p:nvSpPr>
        <p:spPr>
          <a:xfrm>
            <a:off x="6458040" y="4767120"/>
            <a:ext cx="2057040" cy="273600"/>
          </a:xfrm>
          <a:prstGeom prst="rect">
            <a:avLst/>
          </a:prstGeom>
          <a:noFill/>
          <a:ln w="0">
            <a:noFill/>
          </a:ln>
        </p:spPr>
        <p:txBody>
          <a:bodyPr anchor="ctr">
            <a:noAutofit/>
          </a:bodyPr>
          <a:lstStyle>
            <a:lvl1pPr indent="0" algn="r">
              <a:lnSpc>
                <a:spcPct val="100000"/>
              </a:lnSpc>
              <a:buNone/>
              <a:tabLst>
                <a:tab algn="l" pos="0"/>
              </a:tabLst>
              <a:defRPr b="0" lang="en-US" sz="900" spc="-1" strike="noStrike">
                <a:solidFill>
                  <a:srgbClr val="8b8b8b"/>
                </a:solidFill>
                <a:latin typeface="Arial"/>
                <a:ea typeface="Arial"/>
              </a:defRPr>
            </a:lvl1pPr>
          </a:lstStyle>
          <a:p>
            <a:pPr indent="0" algn="r">
              <a:lnSpc>
                <a:spcPct val="100000"/>
              </a:lnSpc>
              <a:buNone/>
              <a:tabLst>
                <a:tab algn="l" pos="0"/>
              </a:tabLst>
            </a:pPr>
            <a:fld id="{3507AD2C-62A7-4A5E-9863-1D1A398DB482}" type="slidenum">
              <a:rPr b="0" lang="en-US" sz="900" spc="-1" strike="noStrike">
                <a:solidFill>
                  <a:srgbClr val="8b8b8b"/>
                </a:solidFill>
                <a:latin typeface="Arial"/>
                <a:ea typeface="Arial"/>
              </a:rPr>
              <a:t>&lt;number&gt;</a:t>
            </a:fld>
            <a:endParaRPr b="0" lang="en-US" sz="900" spc="-1" strike="noStrike">
              <a:solidFill>
                <a:srgbClr val="000000"/>
              </a:solidFill>
              <a:latin typeface="Times New Roman"/>
            </a:endParaRPr>
          </a:p>
        </p:txBody>
      </p:sp>
      <p:sp>
        <p:nvSpPr>
          <p:cNvPr id="125"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100" spc="-1" strike="noStrike">
                <a:solidFill>
                  <a:srgbClr val="000000"/>
                </a:solidFill>
                <a:latin typeface="Calibri"/>
              </a:rPr>
              <a:t>Click to edit the outline text format</a:t>
            </a:r>
            <a:endParaRPr b="0" lang="en-US" sz="21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US" sz="1500" spc="-1" strike="noStrike">
                <a:solidFill>
                  <a:srgbClr val="000000"/>
                </a:solidFill>
                <a:latin typeface="Calibri"/>
              </a:rPr>
              <a:t>Second Outline Level</a:t>
            </a:r>
            <a:endParaRPr b="0" lang="en-US" sz="15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US" sz="1350" spc="-1" strike="noStrike">
                <a:solidFill>
                  <a:srgbClr val="000000"/>
                </a:solidFill>
                <a:latin typeface="Calibri"/>
              </a:rPr>
              <a:t>Third Outline Level</a:t>
            </a:r>
            <a:endParaRPr b="0" lang="en-US" sz="135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US" sz="1350" spc="-1" strike="noStrike">
                <a:solidFill>
                  <a:srgbClr val="000000"/>
                </a:solidFill>
                <a:latin typeface="Calibri"/>
              </a:rPr>
              <a:t>Fourth Outline Level</a:t>
            </a:r>
            <a:endParaRPr b="0" lang="en-US" sz="135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62" name="Google Shape;93;p1"/>
          <p:cNvSpPr/>
          <p:nvPr/>
        </p:nvSpPr>
        <p:spPr>
          <a:xfrm>
            <a:off x="1814040" y="1591200"/>
            <a:ext cx="5515560" cy="471960"/>
          </a:xfrm>
          <a:prstGeom prst="rect">
            <a:avLst/>
          </a:prstGeom>
          <a:noFill/>
          <a:ln w="0">
            <a:noFill/>
          </a:ln>
        </p:spPr>
        <p:style>
          <a:lnRef idx="0"/>
          <a:fillRef idx="0"/>
          <a:effectRef idx="0"/>
          <a:fontRef idx="minor"/>
        </p:style>
        <p:txBody>
          <a:bodyPr anchor="t">
            <a:spAutoFit/>
          </a:bodyPr>
          <a:p>
            <a:pPr algn="ctr">
              <a:lnSpc>
                <a:spcPct val="100000"/>
              </a:lnSpc>
              <a:tabLst>
                <a:tab algn="l" pos="0"/>
              </a:tabLst>
            </a:pPr>
            <a:r>
              <a:rPr b="1" lang="en-US" sz="2500" spc="-1" strike="noStrike">
                <a:solidFill>
                  <a:schemeClr val="dk1"/>
                </a:solidFill>
                <a:latin typeface="Montserrat"/>
                <a:ea typeface="Montserrat"/>
              </a:rPr>
              <a:t>Smart Traffic System</a:t>
            </a:r>
            <a:endParaRPr b="0" lang="en-US" sz="2500" spc="-1" strike="noStrike">
              <a:solidFill>
                <a:srgbClr val="000000"/>
              </a:solidFill>
              <a:latin typeface="Arial"/>
            </a:endParaRPr>
          </a:p>
        </p:txBody>
      </p:sp>
      <p:sp>
        <p:nvSpPr>
          <p:cNvPr id="163" name="Google Shape;94;p1"/>
          <p:cNvSpPr/>
          <p:nvPr/>
        </p:nvSpPr>
        <p:spPr>
          <a:xfrm>
            <a:off x="2286000" y="2249280"/>
            <a:ext cx="4571640" cy="609480"/>
          </a:xfrm>
          <a:prstGeom prst="rect">
            <a:avLst/>
          </a:prstGeom>
          <a:noFill/>
          <a:ln w="0">
            <a:noFill/>
          </a:ln>
        </p:spPr>
        <p:style>
          <a:lnRef idx="0"/>
          <a:fillRef idx="0"/>
          <a:effectRef idx="0"/>
          <a:fontRef idx="minor"/>
        </p:style>
        <p:txBody>
          <a:bodyPr anchor="t">
            <a:spAutoFit/>
          </a:bodyPr>
          <a:p>
            <a:pPr algn="ctr">
              <a:lnSpc>
                <a:spcPct val="100000"/>
              </a:lnSpc>
              <a:tabLst>
                <a:tab algn="l" pos="0"/>
              </a:tabLst>
            </a:pPr>
            <a:r>
              <a:rPr b="0" lang="en-US" sz="1700" spc="-1" strike="noStrike">
                <a:solidFill>
                  <a:schemeClr val="dk1"/>
                </a:solidFill>
                <a:latin typeface="Montserrat Medium"/>
                <a:ea typeface="Montserrat Medium"/>
              </a:rPr>
              <a:t>Mini Project </a:t>
            </a:r>
            <a:r>
              <a:rPr b="0" lang="en-IN" sz="1700" spc="-1" strike="noStrike">
                <a:solidFill>
                  <a:schemeClr val="dk1"/>
                </a:solidFill>
                <a:latin typeface="Montserrat Medium"/>
                <a:ea typeface="Montserrat Medium"/>
              </a:rPr>
              <a:t>SEE</a:t>
            </a:r>
            <a:endParaRPr b="0" lang="en-US" sz="1700" spc="-1" strike="noStrike">
              <a:solidFill>
                <a:srgbClr val="000000"/>
              </a:solidFill>
              <a:latin typeface="Arial"/>
            </a:endParaRPr>
          </a:p>
          <a:p>
            <a:pPr algn="ctr">
              <a:lnSpc>
                <a:spcPct val="100000"/>
              </a:lnSpc>
              <a:tabLst>
                <a:tab algn="l" pos="0"/>
              </a:tabLst>
            </a:pPr>
            <a:r>
              <a:rPr b="1" lang="en-US" sz="1700" spc="-1" strike="noStrike">
                <a:solidFill>
                  <a:schemeClr val="dk1"/>
                </a:solidFill>
                <a:latin typeface="Montserrat"/>
                <a:ea typeface="Montserrat"/>
              </a:rPr>
              <a:t>Batch No.  B33</a:t>
            </a:r>
            <a:r>
              <a:rPr b="1" lang="en-US" sz="1600" spc="-1" strike="noStrike">
                <a:solidFill>
                  <a:schemeClr val="dk1"/>
                </a:solidFill>
                <a:latin typeface="Montserrat"/>
                <a:ea typeface="Montserrat"/>
              </a:rPr>
              <a:t> </a:t>
            </a:r>
            <a:endParaRPr b="0" lang="en-US" sz="1600" spc="-1" strike="noStrike">
              <a:solidFill>
                <a:srgbClr val="000000"/>
              </a:solidFill>
              <a:latin typeface="Arial"/>
            </a:endParaRPr>
          </a:p>
        </p:txBody>
      </p:sp>
      <p:sp>
        <p:nvSpPr>
          <p:cNvPr id="164" name="Google Shape;95;p1"/>
          <p:cNvSpPr/>
          <p:nvPr/>
        </p:nvSpPr>
        <p:spPr>
          <a:xfrm>
            <a:off x="465120" y="3416760"/>
            <a:ext cx="5263920" cy="14310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1" lang="en-US" sz="1800" spc="-1" strike="noStrike">
                <a:solidFill>
                  <a:schemeClr val="dk1"/>
                </a:solidFill>
                <a:latin typeface="Montserrat"/>
                <a:ea typeface="Montserrat"/>
              </a:rPr>
              <a:t>Presentation By</a:t>
            </a:r>
            <a:endParaRPr b="0" lang="en-US" sz="18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a:lnSpc>
                <a:spcPct val="100000"/>
              </a:lnSpc>
              <a:tabLst>
                <a:tab algn="l" pos="0"/>
              </a:tabLst>
            </a:pPr>
            <a:r>
              <a:rPr b="0" lang="en-US" sz="1400" spc="-1" strike="noStrike">
                <a:solidFill>
                  <a:schemeClr val="dk1"/>
                </a:solidFill>
                <a:latin typeface="Montserrat Medium"/>
                <a:ea typeface="Montserrat Medium"/>
              </a:rPr>
              <a:t> </a:t>
            </a:r>
            <a:r>
              <a:rPr b="0" lang="en-US" sz="1400" spc="-1" strike="noStrike">
                <a:solidFill>
                  <a:schemeClr val="dk1"/>
                </a:solidFill>
                <a:latin typeface="Montserrat Medium"/>
                <a:ea typeface="Montserrat Medium"/>
              </a:rPr>
              <a:t>Anagha R (1DS22IS017)</a:t>
            </a:r>
            <a:endParaRPr b="0" lang="en-US" sz="1400" spc="-1" strike="noStrike">
              <a:solidFill>
                <a:srgbClr val="000000"/>
              </a:solidFill>
              <a:latin typeface="Arial"/>
            </a:endParaRPr>
          </a:p>
          <a:p>
            <a:pPr>
              <a:lnSpc>
                <a:spcPct val="100000"/>
              </a:lnSpc>
              <a:tabLst>
                <a:tab algn="l" pos="0"/>
              </a:tabLst>
            </a:pPr>
            <a:r>
              <a:rPr b="0" lang="en-US" sz="1400" spc="-1" strike="noStrike">
                <a:solidFill>
                  <a:schemeClr val="dk1"/>
                </a:solidFill>
                <a:latin typeface="Montserrat Medium"/>
                <a:ea typeface="Montserrat Medium"/>
              </a:rPr>
              <a:t> </a:t>
            </a:r>
            <a:r>
              <a:rPr b="0" lang="en-US" sz="1400" spc="-1" strike="noStrike">
                <a:solidFill>
                  <a:schemeClr val="dk1"/>
                </a:solidFill>
                <a:latin typeface="Montserrat Medium"/>
                <a:ea typeface="Montserrat Medium"/>
              </a:rPr>
              <a:t>Suvan Banerjee (1DS22IS168)</a:t>
            </a:r>
            <a:endParaRPr b="0" lang="en-US" sz="1400" spc="-1" strike="noStrike">
              <a:solidFill>
                <a:srgbClr val="000000"/>
              </a:solidFill>
              <a:latin typeface="Arial"/>
            </a:endParaRPr>
          </a:p>
          <a:p>
            <a:pPr>
              <a:lnSpc>
                <a:spcPct val="100000"/>
              </a:lnSpc>
              <a:tabLst>
                <a:tab algn="l" pos="0"/>
              </a:tabLst>
            </a:pPr>
            <a:r>
              <a:rPr b="0" lang="en-US" sz="1400" spc="-1" strike="noStrike">
                <a:solidFill>
                  <a:schemeClr val="dk1"/>
                </a:solidFill>
                <a:latin typeface="Montserrat Medium"/>
                <a:ea typeface="Montserrat Medium"/>
              </a:rPr>
              <a:t> </a:t>
            </a:r>
            <a:r>
              <a:rPr b="0" lang="en-US" sz="1400" spc="-1" strike="noStrike">
                <a:solidFill>
                  <a:schemeClr val="dk1"/>
                </a:solidFill>
                <a:latin typeface="Montserrat Medium"/>
                <a:ea typeface="Montserrat Medium"/>
              </a:rPr>
              <a:t>Vaibhav S Magadum (1DS22IS177)</a:t>
            </a:r>
            <a:endParaRPr b="0" lang="en-US" sz="1400" spc="-1" strike="noStrike">
              <a:solidFill>
                <a:srgbClr val="000000"/>
              </a:solidFill>
              <a:latin typeface="Arial"/>
            </a:endParaRPr>
          </a:p>
          <a:p>
            <a:pPr>
              <a:lnSpc>
                <a:spcPct val="100000"/>
              </a:lnSpc>
              <a:tabLst>
                <a:tab algn="l" pos="0"/>
              </a:tabLst>
            </a:pPr>
            <a:r>
              <a:rPr b="0" lang="en-US" sz="1400" spc="-1" strike="noStrike">
                <a:solidFill>
                  <a:schemeClr val="dk1"/>
                </a:solidFill>
                <a:latin typeface="Montserrat Medium"/>
                <a:ea typeface="Montserrat Medium"/>
              </a:rPr>
              <a:t> </a:t>
            </a:r>
            <a:r>
              <a:rPr b="0" lang="en-US" sz="1400" spc="-1" strike="noStrike">
                <a:solidFill>
                  <a:schemeClr val="dk1"/>
                </a:solidFill>
                <a:latin typeface="Montserrat Medium"/>
                <a:ea typeface="Montserrat Medium"/>
              </a:rPr>
              <a:t>Vedant Rajendra Balpande (1DS22IS181)</a:t>
            </a:r>
            <a:endParaRPr b="0" lang="en-US" sz="1400" spc="-1" strike="noStrike">
              <a:solidFill>
                <a:srgbClr val="000000"/>
              </a:solidFill>
              <a:latin typeface="Arial"/>
            </a:endParaRPr>
          </a:p>
        </p:txBody>
      </p:sp>
      <p:sp>
        <p:nvSpPr>
          <p:cNvPr id="165" name="Google Shape;96;p1"/>
          <p:cNvSpPr/>
          <p:nvPr/>
        </p:nvSpPr>
        <p:spPr>
          <a:xfrm>
            <a:off x="5729040" y="3410280"/>
            <a:ext cx="2935800" cy="74556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1" lang="en-US" sz="1500" spc="-1" strike="noStrike">
                <a:solidFill>
                  <a:schemeClr val="dk1"/>
                </a:solidFill>
                <a:latin typeface="Montserrat"/>
                <a:ea typeface="Montserrat"/>
              </a:rPr>
              <a:t>Under the Guidance of </a:t>
            </a:r>
            <a:endParaRPr b="0" lang="en-US" sz="1500" spc="-1" strike="noStrike">
              <a:solidFill>
                <a:srgbClr val="000000"/>
              </a:solidFill>
              <a:latin typeface="Arial"/>
            </a:endParaRPr>
          </a:p>
          <a:p>
            <a:pPr>
              <a:lnSpc>
                <a:spcPct val="100000"/>
              </a:lnSpc>
              <a:tabLst>
                <a:tab algn="l" pos="0"/>
              </a:tabLst>
            </a:pPr>
            <a:r>
              <a:rPr b="0" lang="en-US" sz="1400" spc="-1" strike="noStrike">
                <a:solidFill>
                  <a:schemeClr val="dk1"/>
                </a:solidFill>
                <a:latin typeface="Montserrat Medium"/>
                <a:ea typeface="Montserrat Medium"/>
              </a:rPr>
              <a:t>DR. Varaprasad B K S V L</a:t>
            </a:r>
            <a:endParaRPr b="0" lang="en-US" sz="1400" spc="-1" strike="noStrike">
              <a:solidFill>
                <a:srgbClr val="000000"/>
              </a:solidFill>
              <a:latin typeface="Arial"/>
            </a:endParaRPr>
          </a:p>
          <a:p>
            <a:pPr>
              <a:lnSpc>
                <a:spcPct val="100000"/>
              </a:lnSpc>
              <a:tabLst>
                <a:tab algn="l" pos="0"/>
              </a:tabLst>
            </a:pPr>
            <a:r>
              <a:rPr b="0" lang="en-US" sz="1400" spc="-1" strike="noStrike">
                <a:solidFill>
                  <a:schemeClr val="dk1"/>
                </a:solidFill>
                <a:latin typeface="Montserrat Medium"/>
                <a:ea typeface="Montserrat Medium"/>
              </a:rPr>
              <a:t>(Prof, Dept. ISE, DSCE)</a:t>
            </a:r>
            <a:endParaRPr b="0" lang="en-US" sz="1400" spc="-1" strike="noStrike">
              <a:solidFill>
                <a:srgbClr val="000000"/>
              </a:solidFill>
              <a:latin typeface="Arial"/>
            </a:endParaRPr>
          </a:p>
        </p:txBody>
      </p:sp>
      <p:pic>
        <p:nvPicPr>
          <p:cNvPr id="166" name="Google Shape;97;p1" descr=""/>
          <p:cNvPicPr/>
          <p:nvPr/>
        </p:nvPicPr>
        <p:blipFill>
          <a:blip r:embed="rId1"/>
          <a:stretch/>
        </p:blipFill>
        <p:spPr>
          <a:xfrm>
            <a:off x="465120" y="378360"/>
            <a:ext cx="1331280" cy="1331280"/>
          </a:xfrm>
          <a:prstGeom prst="rect">
            <a:avLst/>
          </a:prstGeom>
          <a:ln w="0">
            <a:noFill/>
          </a:ln>
        </p:spPr>
      </p:pic>
      <p:sp>
        <p:nvSpPr>
          <p:cNvPr id="167" name="Google Shape;98;p1"/>
          <p:cNvSpPr/>
          <p:nvPr/>
        </p:nvSpPr>
        <p:spPr>
          <a:xfrm>
            <a:off x="2083680" y="378360"/>
            <a:ext cx="6579720" cy="10843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US" sz="1900" spc="-1" strike="noStrike">
                <a:solidFill>
                  <a:srgbClr val="000000"/>
                </a:solidFill>
                <a:latin typeface="Montserrat"/>
                <a:ea typeface="Montserrat"/>
              </a:rPr>
              <a:t>DAYANANDA SAGAR COLLEGE OF ENGINEERING</a:t>
            </a:r>
            <a:endParaRPr b="0" lang="en-US" sz="1900" spc="-1" strike="noStrike">
              <a:solidFill>
                <a:srgbClr val="000000"/>
              </a:solidFill>
              <a:latin typeface="Arial"/>
            </a:endParaRPr>
          </a:p>
          <a:p>
            <a:pPr>
              <a:lnSpc>
                <a:spcPct val="100000"/>
              </a:lnSpc>
              <a:tabLst>
                <a:tab algn="l" pos="0"/>
              </a:tabLst>
            </a:pPr>
            <a:r>
              <a:rPr b="0" lang="en-US" sz="1400" spc="-1" strike="noStrike">
                <a:solidFill>
                  <a:srgbClr val="000000"/>
                </a:solidFill>
                <a:latin typeface="Montserrat Medium"/>
                <a:ea typeface="Montserrat Medium"/>
              </a:rPr>
              <a:t>Malleshwara Hills, Kumarswamy Layout, Bangalore - 560111</a:t>
            </a:r>
            <a:endParaRPr b="0" lang="en-US" sz="1400" spc="-1" strike="noStrike">
              <a:solidFill>
                <a:srgbClr val="000000"/>
              </a:solidFill>
              <a:latin typeface="Arial"/>
            </a:endParaRPr>
          </a:p>
          <a:p>
            <a:pPr>
              <a:lnSpc>
                <a:spcPct val="100000"/>
              </a:lnSpc>
              <a:tabLst>
                <a:tab algn="l" pos="0"/>
              </a:tabLst>
            </a:pPr>
            <a:r>
              <a:rPr b="1" lang="en-US" sz="1700" spc="-1" strike="noStrike">
                <a:solidFill>
                  <a:srgbClr val="000000"/>
                </a:solidFill>
                <a:latin typeface="Montserrat"/>
                <a:ea typeface="Montserrat"/>
              </a:rPr>
              <a:t>Department of Information Science and Engineering</a:t>
            </a:r>
            <a:endParaRPr b="0" lang="en-US"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sldNum" idx="13"/>
          </p:nvPr>
        </p:nvSpPr>
        <p:spPr>
          <a:xfrm>
            <a:off x="6058080" y="4767120"/>
            <a:ext cx="1599840" cy="273600"/>
          </a:xfrm>
          <a:prstGeom prst="rect">
            <a:avLst/>
          </a:prstGeom>
          <a:noFill/>
          <a:ln w="0">
            <a:noFill/>
          </a:ln>
        </p:spPr>
        <p:txBody>
          <a:bodyPr lIns="68400" rIns="68400" tIns="34200" bIns="34200" anchor="ctr">
            <a:noAutofit/>
          </a:bodyPr>
          <a:lstStyle>
            <a:lvl1pPr indent="0" algn="r">
              <a:lnSpc>
                <a:spcPct val="100000"/>
              </a:lnSpc>
              <a:buNone/>
              <a:defRPr b="0" lang="en-US" sz="900" spc="-1" strike="noStrike">
                <a:solidFill>
                  <a:srgbClr val="8b8b8b"/>
                </a:solidFill>
                <a:latin typeface="Arial"/>
                <a:ea typeface="Arial"/>
              </a:defRPr>
            </a:lvl1pPr>
          </a:lstStyle>
          <a:p>
            <a:pPr indent="0" algn="r">
              <a:lnSpc>
                <a:spcPct val="100000"/>
              </a:lnSpc>
              <a:buNone/>
            </a:pPr>
            <a:fld id="{99541036-EEC2-4AA5-B60E-F6A396BD7EFC}" type="slidenum">
              <a:rPr b="0" lang="en-US" sz="900" spc="-1" strike="noStrike">
                <a:solidFill>
                  <a:srgbClr val="8b8b8b"/>
                </a:solidFill>
                <a:latin typeface="Arial"/>
                <a:ea typeface="Arial"/>
              </a:rPr>
              <a:t>&lt;number&gt;</a:t>
            </a:fld>
            <a:endParaRPr b="0" lang="en-US" sz="900" spc="-1" strike="noStrike">
              <a:solidFill>
                <a:srgbClr val="000000"/>
              </a:solidFill>
              <a:latin typeface="Times New Roman"/>
            </a:endParaRPr>
          </a:p>
        </p:txBody>
      </p:sp>
      <p:sp>
        <p:nvSpPr>
          <p:cNvPr id="194" name="Google Shape;195;p23"/>
          <p:cNvSpPr/>
          <p:nvPr/>
        </p:nvSpPr>
        <p:spPr>
          <a:xfrm>
            <a:off x="1542960" y="3486240"/>
            <a:ext cx="6171840" cy="571320"/>
          </a:xfrm>
          <a:prstGeom prst="rect">
            <a:avLst/>
          </a:prstGeom>
          <a:noFill/>
          <a:ln w="0">
            <a:noFill/>
          </a:ln>
        </p:spPr>
        <p:style>
          <a:lnRef idx="0"/>
          <a:fillRef idx="0"/>
          <a:effectRef idx="0"/>
          <a:fontRef idx="minor"/>
        </p:style>
        <p:txBody>
          <a:bodyPr lIns="68400" rIns="68400" tIns="34200" bIns="34200" anchor="ctr">
            <a:normAutofit/>
          </a:bodyPr>
          <a:p>
            <a:pPr>
              <a:lnSpc>
                <a:spcPct val="100000"/>
              </a:lnSpc>
            </a:pPr>
            <a:endParaRPr b="0" lang="en-US" sz="2400" spc="-1" strike="noStrike">
              <a:solidFill>
                <a:schemeClr val="dk1"/>
              </a:solidFill>
              <a:latin typeface="Calibri"/>
              <a:ea typeface="Calibri"/>
            </a:endParaRPr>
          </a:p>
        </p:txBody>
      </p:sp>
      <p:sp>
        <p:nvSpPr>
          <p:cNvPr id="195" name="PlaceHolder 2"/>
          <p:cNvSpPr>
            <a:spLocks noGrp="1"/>
          </p:cNvSpPr>
          <p:nvPr>
            <p:ph type="title"/>
          </p:nvPr>
        </p:nvSpPr>
        <p:spPr>
          <a:xfrm>
            <a:off x="1542960" y="367200"/>
            <a:ext cx="6171840" cy="514080"/>
          </a:xfrm>
          <a:prstGeom prst="rect">
            <a:avLst/>
          </a:prstGeom>
          <a:noFill/>
          <a:ln w="0">
            <a:noFill/>
          </a:ln>
        </p:spPr>
        <p:txBody>
          <a:bodyPr lIns="68400" rIns="68400" tIns="34200" bIns="34200" anchor="ctr">
            <a:normAutofit/>
          </a:bodyPr>
          <a:p>
            <a:pPr indent="0" algn="ctr">
              <a:lnSpc>
                <a:spcPct val="90000"/>
              </a:lnSpc>
              <a:buNone/>
            </a:pPr>
            <a:r>
              <a:rPr b="1" lang="en-IN" sz="2400" spc="-1" strike="noStrike">
                <a:solidFill>
                  <a:srgbClr val="000000"/>
                </a:solidFill>
                <a:latin typeface="Montserrat"/>
              </a:rPr>
              <a:t>CONCLUSION </a:t>
            </a:r>
            <a:endParaRPr b="0" lang="en-US" sz="2400" spc="-1" strike="noStrike">
              <a:solidFill>
                <a:srgbClr val="000000"/>
              </a:solidFill>
              <a:latin typeface="Arial"/>
            </a:endParaRPr>
          </a:p>
        </p:txBody>
      </p:sp>
      <p:sp>
        <p:nvSpPr>
          <p:cNvPr id="196" name="Rectangle 2"/>
          <p:cNvSpPr/>
          <p:nvPr/>
        </p:nvSpPr>
        <p:spPr>
          <a:xfrm>
            <a:off x="663120" y="1474920"/>
            <a:ext cx="7931520" cy="2661120"/>
          </a:xfrm>
          <a:prstGeom prst="rect">
            <a:avLst/>
          </a:prstGeom>
          <a:noFill/>
          <a:ln w="0">
            <a:noFill/>
          </a:ln>
        </p:spPr>
        <p:style>
          <a:lnRef idx="0"/>
          <a:fillRef idx="0"/>
          <a:effectRef idx="0"/>
          <a:fontRef idx="minor"/>
        </p:style>
        <p:txBody>
          <a:bodyPr lIns="90000" rIns="90000" tIns="45000" bIns="45000" anchor="t">
            <a:spAutoFit/>
          </a:bodyPr>
          <a:p>
            <a:pPr marL="457200" algn="just">
              <a:lnSpc>
                <a:spcPct val="100000"/>
              </a:lnSpc>
              <a:spcBef>
                <a:spcPts val="1001"/>
              </a:spcBef>
            </a:pPr>
            <a:r>
              <a:rPr b="0" lang="en-US" sz="1200" spc="-1" strike="noStrike">
                <a:solidFill>
                  <a:srgbClr val="000000"/>
                </a:solidFill>
                <a:latin typeface="Times New Roman"/>
                <a:ea typeface="Times New Roman"/>
              </a:rPr>
              <a:t>The proposed system sets the green signal time adaptively according to the traffic density at the signal and ensures that the direction with more traffic is allotted a green signal for a longer duration of time as compared to the direction with lesser traffic. This will lower the unwanted delays, and delays, and reduce congestion and waiting time which in turn will reduce the fuel consumption and pollution.</a:t>
            </a:r>
            <a:endParaRPr b="0" lang="en-US" sz="1200" spc="-1" strike="noStrike">
              <a:solidFill>
                <a:srgbClr val="000000"/>
              </a:solidFill>
              <a:latin typeface="Arial"/>
            </a:endParaRPr>
          </a:p>
          <a:p>
            <a:pPr marL="457200" algn="just">
              <a:lnSpc>
                <a:spcPct val="100000"/>
              </a:lnSpc>
              <a:spcBef>
                <a:spcPts val="1001"/>
              </a:spcBef>
            </a:pPr>
            <a:r>
              <a:rPr b="0" lang="en-US" sz="1200" spc="-1" strike="noStrike">
                <a:solidFill>
                  <a:srgbClr val="000000"/>
                </a:solidFill>
                <a:latin typeface="Times New Roman"/>
                <a:ea typeface="Times New Roman"/>
              </a:rPr>
              <a:t>The new system is expected to shows much improvement over the current system in terms of the number of vehicles crossing the intersection, which is a significant improvement. This system can thus be integrated with the CCTV cameras in major cities in order to facilitate better management of traffic.</a:t>
            </a:r>
            <a:endParaRPr b="0" lang="en-US" sz="1200" spc="-1" strike="noStrike">
              <a:solidFill>
                <a:srgbClr val="000000"/>
              </a:solidFill>
              <a:latin typeface="Arial"/>
            </a:endParaRPr>
          </a:p>
          <a:p>
            <a:pPr marL="457200" algn="just">
              <a:lnSpc>
                <a:spcPct val="100000"/>
              </a:lnSpc>
              <a:spcBef>
                <a:spcPts val="1001"/>
              </a:spcBef>
            </a:pPr>
            <a:r>
              <a:rPr b="0" lang="en-US" sz="1200" spc="-1" strike="noStrike">
                <a:solidFill>
                  <a:srgbClr val="000000"/>
                </a:solidFill>
                <a:latin typeface="Times New Roman"/>
                <a:ea typeface="Times New Roman"/>
              </a:rPr>
              <a:t>The solutions explored in the project span a wide spectrum, from short-term interventions like optimizing traffic signals timings to long-term strategies like promoting sustainable transportation modes and urban planning revisions.</a:t>
            </a:r>
            <a:endParaRPr b="0" lang="en-US" sz="1200" spc="-1" strike="noStrike">
              <a:solidFill>
                <a:srgbClr val="000000"/>
              </a:solidFill>
              <a:latin typeface="Arial"/>
            </a:endParaRPr>
          </a:p>
          <a:p>
            <a:pPr marL="457200" algn="just">
              <a:lnSpc>
                <a:spcPct val="100000"/>
              </a:lnSpc>
              <a:spcBef>
                <a:spcPts val="1001"/>
              </a:spcBef>
            </a:pPr>
            <a:r>
              <a:rPr b="0" lang="en-US" sz="1200" spc="-1" strike="noStrike">
                <a:solidFill>
                  <a:srgbClr val="000000"/>
                </a:solidFill>
                <a:latin typeface="Times New Roman"/>
                <a:ea typeface="Times New Roman"/>
              </a:rPr>
              <a:t>The project has significant impacts on traffic congestion, ranging from increased travel times and decreased productivity to heightened pollution levels and compromised public safety.</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sldNum" idx="14"/>
          </p:nvPr>
        </p:nvSpPr>
        <p:spPr>
          <a:xfrm>
            <a:off x="6058080" y="4767120"/>
            <a:ext cx="1599840" cy="273600"/>
          </a:xfrm>
          <a:prstGeom prst="rect">
            <a:avLst/>
          </a:prstGeom>
          <a:noFill/>
          <a:ln w="0">
            <a:noFill/>
          </a:ln>
        </p:spPr>
        <p:txBody>
          <a:bodyPr lIns="68400" rIns="68400" tIns="34200" bIns="34200" anchor="ctr">
            <a:noAutofit/>
          </a:bodyPr>
          <a:lstStyle>
            <a:lvl1pPr indent="0" algn="r">
              <a:lnSpc>
                <a:spcPct val="100000"/>
              </a:lnSpc>
              <a:buNone/>
              <a:defRPr b="0" lang="en-US" sz="900" spc="-1" strike="noStrike">
                <a:solidFill>
                  <a:srgbClr val="8b8b8b"/>
                </a:solidFill>
                <a:latin typeface="Arial"/>
                <a:ea typeface="Arial"/>
              </a:defRPr>
            </a:lvl1pPr>
          </a:lstStyle>
          <a:p>
            <a:pPr indent="0" algn="r">
              <a:lnSpc>
                <a:spcPct val="100000"/>
              </a:lnSpc>
              <a:buNone/>
            </a:pPr>
            <a:fld id="{8DCF1872-44A6-4B9D-9219-0D356291A51A}" type="slidenum">
              <a:rPr b="0" lang="en-US" sz="900" spc="-1" strike="noStrike">
                <a:solidFill>
                  <a:srgbClr val="8b8b8b"/>
                </a:solidFill>
                <a:latin typeface="Arial"/>
                <a:ea typeface="Arial"/>
              </a:rPr>
              <a:t>&lt;number&gt;</a:t>
            </a:fld>
            <a:endParaRPr b="0" lang="en-US" sz="900" spc="-1" strike="noStrike">
              <a:solidFill>
                <a:srgbClr val="000000"/>
              </a:solidFill>
              <a:latin typeface="Times New Roman"/>
            </a:endParaRPr>
          </a:p>
        </p:txBody>
      </p:sp>
      <p:sp>
        <p:nvSpPr>
          <p:cNvPr id="198" name="Google Shape;195;p23"/>
          <p:cNvSpPr/>
          <p:nvPr/>
        </p:nvSpPr>
        <p:spPr>
          <a:xfrm>
            <a:off x="1542960" y="3486240"/>
            <a:ext cx="6171840" cy="571320"/>
          </a:xfrm>
          <a:prstGeom prst="rect">
            <a:avLst/>
          </a:prstGeom>
          <a:noFill/>
          <a:ln w="0">
            <a:noFill/>
          </a:ln>
        </p:spPr>
        <p:style>
          <a:lnRef idx="0"/>
          <a:fillRef idx="0"/>
          <a:effectRef idx="0"/>
          <a:fontRef idx="minor"/>
        </p:style>
        <p:txBody>
          <a:bodyPr lIns="68400" rIns="68400" tIns="34200" bIns="34200" anchor="ctr">
            <a:normAutofit/>
          </a:bodyPr>
          <a:p>
            <a:pPr>
              <a:lnSpc>
                <a:spcPct val="100000"/>
              </a:lnSpc>
            </a:pPr>
            <a:endParaRPr b="0" lang="en-US" sz="2400" spc="-1" strike="noStrike">
              <a:solidFill>
                <a:schemeClr val="dk1"/>
              </a:solidFill>
              <a:latin typeface="Calibri"/>
              <a:ea typeface="Calibri"/>
            </a:endParaRPr>
          </a:p>
        </p:txBody>
      </p:sp>
      <p:sp>
        <p:nvSpPr>
          <p:cNvPr id="199" name="Rectangle 1"/>
          <p:cNvSpPr/>
          <p:nvPr/>
        </p:nvSpPr>
        <p:spPr>
          <a:xfrm>
            <a:off x="534600" y="1564560"/>
            <a:ext cx="8188560" cy="2462400"/>
          </a:xfrm>
          <a:prstGeom prst="rect">
            <a:avLst/>
          </a:prstGeom>
          <a:noFill/>
          <a:ln w="0">
            <a:noFill/>
          </a:ln>
        </p:spPr>
        <p:style>
          <a:lnRef idx="0"/>
          <a:fillRef idx="0"/>
          <a:effectRef idx="0"/>
          <a:fontRef idx="minor"/>
        </p:style>
        <p:txBody>
          <a:bodyPr lIns="90000" rIns="90000" tIns="45000" bIns="45000" anchor="t">
            <a:spAutoFit/>
          </a:bodyPr>
          <a:p>
            <a:pPr marL="343080" indent="-343080" algn="just">
              <a:lnSpc>
                <a:spcPct val="100000"/>
              </a:lnSpc>
              <a:spcBef>
                <a:spcPts val="1001"/>
              </a:spcBef>
              <a:buClr>
                <a:srgbClr val="000000"/>
              </a:buClr>
              <a:buFont typeface="Calibri Light"/>
              <a:buAutoNum type="arabicPeriod"/>
            </a:pPr>
            <a:r>
              <a:rPr b="0" lang="en-US" sz="1200" spc="-1" strike="noStrike">
                <a:solidFill>
                  <a:srgbClr val="000000"/>
                </a:solidFill>
                <a:latin typeface="Times New Roman"/>
                <a:ea typeface="Times New Roman"/>
              </a:rPr>
              <a:t>Testing on Raspberry Pi: Extending the practical application of the traffic management system, it is essential to test and optimize its performance on hardware like Raspberry Pi.</a:t>
            </a:r>
            <a:endParaRPr b="0" lang="en-US" sz="1200" spc="-1" strike="noStrike">
              <a:solidFill>
                <a:srgbClr val="000000"/>
              </a:solidFill>
              <a:latin typeface="Arial"/>
            </a:endParaRPr>
          </a:p>
          <a:p>
            <a:pPr marL="343080" indent="-343080" algn="just">
              <a:lnSpc>
                <a:spcPct val="100000"/>
              </a:lnSpc>
              <a:buClr>
                <a:srgbClr val="000000"/>
              </a:buClr>
              <a:buFont typeface="Calibri Light"/>
              <a:buAutoNum type="arabicPeriod"/>
            </a:pPr>
            <a:r>
              <a:rPr b="0" lang="en-US" sz="1200" spc="-1" strike="noStrike">
                <a:solidFill>
                  <a:srgbClr val="000000"/>
                </a:solidFill>
                <a:latin typeface="Times New Roman"/>
                <a:ea typeface="Times New Roman"/>
              </a:rPr>
              <a:t>Improved Nighttime Accuracy with Thermal/IR Cameras: Enhancing the system's performance during nighttime or low-visibility conditions is critical. Integrating thermal or infrared (IR) cameras can provide better recognition of vehicles and pedestrians in the dark.</a:t>
            </a:r>
            <a:endParaRPr b="0" lang="en-US" sz="1200" spc="-1" strike="noStrike">
              <a:solidFill>
                <a:srgbClr val="000000"/>
              </a:solidFill>
              <a:latin typeface="Arial"/>
            </a:endParaRPr>
          </a:p>
          <a:p>
            <a:pPr marL="343080" indent="-343080" algn="just">
              <a:lnSpc>
                <a:spcPct val="100000"/>
              </a:lnSpc>
              <a:buClr>
                <a:srgbClr val="000000"/>
              </a:buClr>
              <a:buFont typeface="Calibri Light"/>
              <a:buAutoNum type="arabicPeriod"/>
            </a:pPr>
            <a:r>
              <a:rPr b="0" lang="en-US" sz="1200" spc="-1" strike="noStrike">
                <a:solidFill>
                  <a:srgbClr val="000000"/>
                </a:solidFill>
                <a:latin typeface="Times New Roman"/>
                <a:ea typeface="Times New Roman"/>
              </a:rPr>
              <a:t>Data Encryption for Network Security: As data communication is integral to the system's functionality, implementing strong data encryption protocols is vital. Ensure that all data transmitted over the network is encrypted </a:t>
            </a:r>
            <a:endParaRPr b="0" lang="en-US" sz="1200" spc="-1" strike="noStrike">
              <a:solidFill>
                <a:srgbClr val="000000"/>
              </a:solidFill>
              <a:latin typeface="Arial"/>
            </a:endParaRPr>
          </a:p>
          <a:p>
            <a:pPr marL="343080" indent="-343080" algn="just">
              <a:lnSpc>
                <a:spcPct val="100000"/>
              </a:lnSpc>
              <a:buClr>
                <a:srgbClr val="000000"/>
              </a:buClr>
              <a:buFont typeface="Calibri Light"/>
              <a:buAutoNum type="arabicPeriod"/>
            </a:pPr>
            <a:r>
              <a:rPr b="0" lang="en-US" sz="1200" spc="-1" strike="noStrike">
                <a:solidFill>
                  <a:srgbClr val="000000"/>
                </a:solidFill>
                <a:latin typeface="Times New Roman"/>
                <a:ea typeface="Times New Roman"/>
              </a:rPr>
              <a:t>Port Scanning for Network Discovery: To enhance the system's network capabilities, consider implementing port scanning functionality. This feature allows the system to actively discover and identify available ports on the network.</a:t>
            </a:r>
            <a:endParaRPr b="0" lang="en-US" sz="1200" spc="-1" strike="noStrike">
              <a:solidFill>
                <a:srgbClr val="000000"/>
              </a:solidFill>
              <a:latin typeface="Arial"/>
            </a:endParaRPr>
          </a:p>
          <a:p>
            <a:pPr marL="343080" indent="-343080" algn="just">
              <a:lnSpc>
                <a:spcPct val="100000"/>
              </a:lnSpc>
              <a:buClr>
                <a:srgbClr val="000000"/>
              </a:buClr>
              <a:buFont typeface="Calibri Light"/>
              <a:buAutoNum type="arabicPeriod"/>
            </a:pPr>
            <a:r>
              <a:rPr b="0" lang="en-US" sz="1200" spc="-1" strike="noStrike">
                <a:solidFill>
                  <a:srgbClr val="000000"/>
                </a:solidFill>
                <a:latin typeface="Times New Roman"/>
                <a:ea typeface="Times New Roman"/>
              </a:rPr>
              <a:t>Expansion to Multiple Junctions: Scaling the system's deployment to cover additional junctions and intersections is a logical step for urban traffic management. Expanding the system's coverage to multiple junctions (5, 6, or more)  </a:t>
            </a:r>
            <a:endParaRPr b="0" lang="en-US" sz="1200" spc="-1" strike="noStrike">
              <a:solidFill>
                <a:srgbClr val="000000"/>
              </a:solidFill>
              <a:latin typeface="Arial"/>
            </a:endParaRPr>
          </a:p>
          <a:p>
            <a:pPr marL="343080" indent="-343080" algn="just">
              <a:lnSpc>
                <a:spcPct val="100000"/>
              </a:lnSpc>
              <a:buClr>
                <a:srgbClr val="000000"/>
              </a:buClr>
              <a:buFont typeface="Calibri Light"/>
              <a:buAutoNum type="arabicPeriod"/>
            </a:pPr>
            <a:r>
              <a:rPr b="0" lang="en-US" sz="1200" spc="-1" strike="noStrike">
                <a:solidFill>
                  <a:srgbClr val="000000"/>
                </a:solidFill>
                <a:latin typeface="Times New Roman"/>
                <a:ea typeface="Times New Roman"/>
              </a:rPr>
              <a:t>Mutual Execution: To enhance the system's robustness and reliability, consider implementing mutual execution with a tool like Siphomore. This would ensure that there is no conflict during writing files on network.</a:t>
            </a:r>
            <a:endParaRPr b="0" lang="en-US" sz="1200" spc="-1" strike="noStrike">
              <a:solidFill>
                <a:srgbClr val="000000"/>
              </a:solidFill>
              <a:latin typeface="Arial"/>
            </a:endParaRPr>
          </a:p>
        </p:txBody>
      </p:sp>
      <p:sp>
        <p:nvSpPr>
          <p:cNvPr id="200" name="PlaceHolder 2"/>
          <p:cNvSpPr>
            <a:spLocks noGrp="1"/>
          </p:cNvSpPr>
          <p:nvPr>
            <p:ph type="title"/>
          </p:nvPr>
        </p:nvSpPr>
        <p:spPr>
          <a:xfrm>
            <a:off x="1542960" y="367200"/>
            <a:ext cx="6171840" cy="514080"/>
          </a:xfrm>
          <a:prstGeom prst="rect">
            <a:avLst/>
          </a:prstGeom>
          <a:noFill/>
          <a:ln w="0">
            <a:noFill/>
          </a:ln>
        </p:spPr>
        <p:txBody>
          <a:bodyPr lIns="68400" rIns="68400" tIns="34200" bIns="34200" anchor="ctr">
            <a:normAutofit/>
          </a:bodyPr>
          <a:p>
            <a:pPr indent="0" algn="ctr">
              <a:lnSpc>
                <a:spcPct val="90000"/>
              </a:lnSpc>
              <a:buNone/>
            </a:pPr>
            <a:r>
              <a:rPr b="1" lang="en-IN" sz="2400" spc="-1" strike="noStrike">
                <a:solidFill>
                  <a:srgbClr val="000000"/>
                </a:solidFill>
                <a:latin typeface="Montserrat"/>
              </a:rPr>
              <a:t>FUTURE ENHANCEMENTS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1542960" y="367200"/>
            <a:ext cx="6171840" cy="514080"/>
          </a:xfrm>
          <a:prstGeom prst="rect">
            <a:avLst/>
          </a:prstGeom>
          <a:noFill/>
          <a:ln w="0">
            <a:noFill/>
          </a:ln>
        </p:spPr>
        <p:txBody>
          <a:bodyPr lIns="68400" rIns="68400" tIns="34200" bIns="34200" anchor="ctr">
            <a:normAutofit/>
          </a:bodyPr>
          <a:p>
            <a:pPr indent="0" algn="ctr">
              <a:lnSpc>
                <a:spcPct val="90000"/>
              </a:lnSpc>
              <a:buNone/>
            </a:pPr>
            <a:r>
              <a:rPr b="1" lang="en-IN" sz="2400" spc="-1" strike="noStrike">
                <a:solidFill>
                  <a:srgbClr val="000000"/>
                </a:solidFill>
                <a:latin typeface="Montserrat"/>
              </a:rPr>
              <a:t>LEARNING OUTCOMES</a:t>
            </a:r>
            <a:endParaRPr b="0" lang="en-US" sz="2400" spc="-1" strike="noStrike">
              <a:solidFill>
                <a:srgbClr val="000000"/>
              </a:solidFill>
              <a:latin typeface="Arial"/>
            </a:endParaRPr>
          </a:p>
        </p:txBody>
      </p:sp>
      <p:sp>
        <p:nvSpPr>
          <p:cNvPr id="202" name="Rectangle 1"/>
          <p:cNvSpPr/>
          <p:nvPr/>
        </p:nvSpPr>
        <p:spPr>
          <a:xfrm>
            <a:off x="856800" y="1267560"/>
            <a:ext cx="6756480" cy="26773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spcBef>
                <a:spcPts val="1001"/>
              </a:spcBef>
            </a:pPr>
            <a:r>
              <a:rPr b="0" lang="en-US" sz="1200" spc="-1" strike="noStrike">
                <a:solidFill>
                  <a:srgbClr val="000000"/>
                </a:solidFill>
                <a:latin typeface="Times New Roman"/>
                <a:ea typeface="Times New Roman"/>
              </a:rPr>
              <a:t> </a:t>
            </a:r>
            <a:endParaRPr b="0" lang="en-US" sz="1200" spc="-1" strike="noStrike">
              <a:solidFill>
                <a:srgbClr val="000000"/>
              </a:solidFill>
              <a:latin typeface="Arial"/>
            </a:endParaRPr>
          </a:p>
          <a:p>
            <a:pPr marL="343080" indent="-343080" algn="just">
              <a:lnSpc>
                <a:spcPct val="100000"/>
              </a:lnSpc>
              <a:spcBef>
                <a:spcPts val="1001"/>
              </a:spcBef>
              <a:buClr>
                <a:srgbClr val="000000"/>
              </a:buClr>
              <a:buFont typeface="Arial"/>
              <a:buChar char="•"/>
            </a:pPr>
            <a:r>
              <a:rPr b="0" lang="en-US" sz="1200" spc="-1" strike="noStrike">
                <a:solidFill>
                  <a:srgbClr val="000000"/>
                </a:solidFill>
                <a:latin typeface="Times New Roman"/>
                <a:ea typeface="Times New Roman"/>
              </a:rPr>
              <a:t>Environmental Awareness</a:t>
            </a:r>
            <a:endParaRPr b="0" lang="en-US" sz="1200" spc="-1" strike="noStrike">
              <a:solidFill>
                <a:srgbClr val="000000"/>
              </a:solidFill>
              <a:latin typeface="Arial"/>
            </a:endParaRPr>
          </a:p>
          <a:p>
            <a:pPr marL="343080" indent="-343080" algn="just">
              <a:lnSpc>
                <a:spcPct val="100000"/>
              </a:lnSpc>
              <a:spcBef>
                <a:spcPts val="1001"/>
              </a:spcBef>
              <a:buClr>
                <a:srgbClr val="000000"/>
              </a:buClr>
              <a:buFont typeface="Arial"/>
              <a:buChar char="•"/>
            </a:pPr>
            <a:r>
              <a:rPr b="0" lang="en-US" sz="1200" spc="-1" strike="noStrike">
                <a:solidFill>
                  <a:srgbClr val="000000"/>
                </a:solidFill>
                <a:latin typeface="Times New Roman"/>
                <a:ea typeface="Times New Roman"/>
              </a:rPr>
              <a:t>Evaluation and Analysis</a:t>
            </a:r>
            <a:endParaRPr b="0" lang="en-US" sz="1200" spc="-1" strike="noStrike">
              <a:solidFill>
                <a:srgbClr val="000000"/>
              </a:solidFill>
              <a:latin typeface="Arial"/>
            </a:endParaRPr>
          </a:p>
          <a:p>
            <a:pPr marL="343080" indent="-343080" algn="just">
              <a:lnSpc>
                <a:spcPct val="100000"/>
              </a:lnSpc>
              <a:spcBef>
                <a:spcPts val="1001"/>
              </a:spcBef>
              <a:buClr>
                <a:srgbClr val="000000"/>
              </a:buClr>
              <a:buFont typeface="Arial"/>
              <a:buChar char="•"/>
            </a:pPr>
            <a:r>
              <a:rPr b="0" lang="en-US" sz="1200" spc="-1" strike="noStrike">
                <a:solidFill>
                  <a:srgbClr val="000000"/>
                </a:solidFill>
                <a:latin typeface="Times New Roman"/>
                <a:ea typeface="Times New Roman"/>
              </a:rPr>
              <a:t>Traffic Management Future Relevance</a:t>
            </a:r>
            <a:endParaRPr b="0" lang="en-US" sz="1200" spc="-1" strike="noStrike">
              <a:solidFill>
                <a:srgbClr val="000000"/>
              </a:solidFill>
              <a:latin typeface="Arial"/>
            </a:endParaRPr>
          </a:p>
          <a:p>
            <a:pPr marL="343080" indent="-343080" algn="just">
              <a:lnSpc>
                <a:spcPct val="100000"/>
              </a:lnSpc>
              <a:spcBef>
                <a:spcPts val="1001"/>
              </a:spcBef>
              <a:buClr>
                <a:srgbClr val="000000"/>
              </a:buClr>
              <a:buFont typeface="Arial"/>
              <a:buChar char="•"/>
            </a:pPr>
            <a:r>
              <a:rPr b="0" lang="en-US" sz="1200" spc="-1" strike="noStrike">
                <a:solidFill>
                  <a:srgbClr val="000000"/>
                </a:solidFill>
                <a:latin typeface="Times New Roman"/>
                <a:ea typeface="Arial"/>
              </a:rPr>
              <a:t>Using AI Tools Efficiently</a:t>
            </a:r>
            <a:endParaRPr b="0" lang="en-US" sz="1200" spc="-1" strike="noStrike">
              <a:solidFill>
                <a:srgbClr val="000000"/>
              </a:solidFill>
              <a:latin typeface="Arial"/>
            </a:endParaRPr>
          </a:p>
          <a:p>
            <a:pPr marL="343080" indent="-343080" algn="just">
              <a:lnSpc>
                <a:spcPct val="100000"/>
              </a:lnSpc>
              <a:spcBef>
                <a:spcPts val="1001"/>
              </a:spcBef>
              <a:buClr>
                <a:srgbClr val="000000"/>
              </a:buClr>
              <a:buFont typeface="Arial"/>
              <a:buChar char="•"/>
            </a:pPr>
            <a:r>
              <a:rPr b="0" lang="en-US" sz="1200" spc="-1" strike="noStrike">
                <a:solidFill>
                  <a:srgbClr val="000000"/>
                </a:solidFill>
                <a:latin typeface="Times New Roman"/>
                <a:ea typeface="Times New Roman"/>
              </a:rPr>
              <a:t>Participation in this project provides a well-rounded learning experience that encompasses technical skills, problem-solving abilities, teamwork, and a broader understanding of urban transportation challenges and solutions.</a:t>
            </a:r>
            <a:endParaRPr b="0" lang="en-US" sz="1200" spc="-1" strike="noStrike">
              <a:solidFill>
                <a:srgbClr val="000000"/>
              </a:solidFill>
              <a:latin typeface="Arial"/>
            </a:endParaRPr>
          </a:p>
          <a:p>
            <a:pPr marL="343080" indent="-343080" algn="just">
              <a:lnSpc>
                <a:spcPct val="100000"/>
              </a:lnSpc>
              <a:spcBef>
                <a:spcPts val="1001"/>
              </a:spcBef>
              <a:buClr>
                <a:srgbClr val="000000"/>
              </a:buClr>
              <a:buFont typeface="Arial"/>
              <a:buChar char="•"/>
            </a:pPr>
            <a:r>
              <a:rPr b="0" lang="en-US" sz="1200" spc="-1" strike="noStrike">
                <a:solidFill>
                  <a:srgbClr val="000000"/>
                </a:solidFill>
                <a:latin typeface="Times New Roman"/>
                <a:ea typeface="Times New Roman"/>
              </a:rPr>
              <a:t>Engaging in a project focused on solutions for traffic congestion using traffic lights can result in several valuable learning outcomes.</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Google Shape;93;p1"/>
          <p:cNvSpPr/>
          <p:nvPr/>
        </p:nvSpPr>
        <p:spPr>
          <a:xfrm>
            <a:off x="1760040" y="270360"/>
            <a:ext cx="5515560" cy="471960"/>
          </a:xfrm>
          <a:prstGeom prst="rect">
            <a:avLst/>
          </a:prstGeom>
          <a:noFill/>
          <a:ln w="0">
            <a:noFill/>
          </a:ln>
        </p:spPr>
        <p:style>
          <a:lnRef idx="0"/>
          <a:fillRef idx="0"/>
          <a:effectRef idx="0"/>
          <a:fontRef idx="minor"/>
        </p:style>
        <p:txBody>
          <a:bodyPr anchor="t">
            <a:spAutoFit/>
          </a:bodyPr>
          <a:p>
            <a:pPr algn="ctr">
              <a:lnSpc>
                <a:spcPct val="100000"/>
              </a:lnSpc>
              <a:tabLst>
                <a:tab algn="l" pos="0"/>
              </a:tabLst>
            </a:pPr>
            <a:r>
              <a:rPr b="1" lang="en-IN" sz="2500" spc="-1" strike="noStrike">
                <a:solidFill>
                  <a:schemeClr val="dk1"/>
                </a:solidFill>
                <a:latin typeface="Montserrat"/>
                <a:ea typeface="Montserrat"/>
              </a:rPr>
              <a:t>References</a:t>
            </a:r>
            <a:endParaRPr b="0" lang="en-US" sz="2500" spc="-1" strike="noStrike">
              <a:solidFill>
                <a:srgbClr val="000000"/>
              </a:solidFill>
              <a:latin typeface="Arial"/>
            </a:endParaRPr>
          </a:p>
        </p:txBody>
      </p:sp>
      <p:sp>
        <p:nvSpPr>
          <p:cNvPr id="204" name="Rectangle 3"/>
          <p:cNvSpPr/>
          <p:nvPr/>
        </p:nvSpPr>
        <p:spPr>
          <a:xfrm>
            <a:off x="132120" y="1232640"/>
            <a:ext cx="8771040" cy="3187440"/>
          </a:xfrm>
          <a:prstGeom prst="rect">
            <a:avLst/>
          </a:prstGeom>
          <a:noFill/>
          <a:ln w="0">
            <a:noFill/>
          </a:ln>
        </p:spPr>
        <p:style>
          <a:lnRef idx="0"/>
          <a:fillRef idx="0"/>
          <a:effectRef idx="0"/>
          <a:fontRef idx="minor"/>
        </p:style>
        <p:txBody>
          <a:bodyPr lIns="90000" rIns="90000" tIns="45000" bIns="45000" anchor="t">
            <a:spAutoFit/>
          </a:bodyPr>
          <a:p>
            <a:pPr marL="914400" indent="-457200" algn="just">
              <a:lnSpc>
                <a:spcPct val="150000"/>
              </a:lnSpc>
              <a:spcBef>
                <a:spcPts val="1001"/>
              </a:spcBef>
              <a:tabLst>
                <a:tab algn="l" pos="0"/>
              </a:tabLst>
            </a:pPr>
            <a:r>
              <a:rPr b="0" lang="en-US" sz="1200" spc="-1" strike="noStrike">
                <a:solidFill>
                  <a:srgbClr val="000000"/>
                </a:solidFill>
                <a:latin typeface="Times New Roman"/>
                <a:ea typeface="Times New Roman"/>
              </a:rPr>
              <a:t>[1] L. Rajendran , "Real-Time Adaptive Traffic Control System For Smart Cities," International Conference on Computer Communication and Informatics (ICCCI) (IEEE), pp. 1-6, doi: 10.1109/ICCCI50826.2021.9402597, March 2021.</a:t>
            </a:r>
            <a:endParaRPr b="0" lang="en-US" sz="1200" spc="-1" strike="noStrike">
              <a:solidFill>
                <a:srgbClr val="000000"/>
              </a:solidFill>
              <a:latin typeface="Arial"/>
            </a:endParaRPr>
          </a:p>
          <a:p>
            <a:pPr marL="914400" indent="-457200" algn="just">
              <a:lnSpc>
                <a:spcPct val="150000"/>
              </a:lnSpc>
              <a:spcBef>
                <a:spcPts val="1001"/>
              </a:spcBef>
              <a:tabLst>
                <a:tab algn="l" pos="0"/>
              </a:tabLst>
            </a:pPr>
            <a:r>
              <a:rPr b="0" lang="en-US" sz="1200" spc="-1" strike="noStrike">
                <a:solidFill>
                  <a:srgbClr val="000000"/>
                </a:solidFill>
                <a:latin typeface="Times New Roman"/>
                <a:ea typeface="Times New Roman"/>
              </a:rPr>
              <a:t>[2] Sharon, G. Alleviating Road Traffic Congestion with Artificial Intelligence. In IJCAI (pp. 4965-4969), June 2021.</a:t>
            </a:r>
            <a:endParaRPr b="0" lang="en-US" sz="1200" spc="-1" strike="noStrike">
              <a:solidFill>
                <a:srgbClr val="000000"/>
              </a:solidFill>
              <a:latin typeface="Arial"/>
            </a:endParaRPr>
          </a:p>
          <a:p>
            <a:pPr marL="914400" indent="-457200" algn="just">
              <a:lnSpc>
                <a:spcPct val="150000"/>
              </a:lnSpc>
              <a:spcBef>
                <a:spcPts val="1001"/>
              </a:spcBef>
              <a:tabLst>
                <a:tab algn="l" pos="0"/>
              </a:tabLst>
            </a:pPr>
            <a:r>
              <a:rPr b="0" lang="en-US" sz="1200" spc="-1" strike="noStrike">
                <a:solidFill>
                  <a:srgbClr val="000000"/>
                </a:solidFill>
                <a:latin typeface="Times New Roman"/>
                <a:ea typeface="Open Sans"/>
              </a:rPr>
              <a:t>[3] Jiang, Peiyuan, et al. "A Review of Yolo algorithm developments." Procedia Computer Science 199 (2022): 1066-1073.</a:t>
            </a:r>
            <a:endParaRPr b="0" lang="en-US" sz="1200" spc="-1" strike="noStrike">
              <a:solidFill>
                <a:srgbClr val="000000"/>
              </a:solidFill>
              <a:latin typeface="Arial"/>
            </a:endParaRPr>
          </a:p>
          <a:p>
            <a:pPr marL="914400" indent="-457200" algn="just">
              <a:lnSpc>
                <a:spcPct val="150000"/>
              </a:lnSpc>
              <a:spcBef>
                <a:spcPts val="1001"/>
              </a:spcBef>
              <a:tabLst>
                <a:tab algn="l" pos="0"/>
              </a:tabLst>
            </a:pPr>
            <a:r>
              <a:rPr b="0" lang="en-US" sz="1200" spc="-1" strike="noStrike">
                <a:solidFill>
                  <a:srgbClr val="000000"/>
                </a:solidFill>
                <a:latin typeface="Times New Roman"/>
                <a:ea typeface="Open Sans"/>
              </a:rPr>
              <a:t>[4] Kong, Xiangjie, et al. "Urban traffic congestion estimation and prediction based on floating car trajectory data." Future Generation Computer Systems 61 (2016): 97-107</a:t>
            </a:r>
            <a:endParaRPr b="0" lang="en-US" sz="1200" spc="-1" strike="noStrike">
              <a:solidFill>
                <a:srgbClr val="000000"/>
              </a:solidFill>
              <a:latin typeface="Arial"/>
            </a:endParaRPr>
          </a:p>
          <a:p>
            <a:pPr marL="914400" indent="-457200" algn="just">
              <a:lnSpc>
                <a:spcPct val="150000"/>
              </a:lnSpc>
              <a:spcBef>
                <a:spcPts val="1001"/>
              </a:spcBef>
              <a:tabLst>
                <a:tab algn="l" pos="0"/>
              </a:tabLst>
            </a:pPr>
            <a:r>
              <a:rPr b="0" lang="en-US" sz="1200" spc="-1" strike="noStrike">
                <a:solidFill>
                  <a:srgbClr val="000000"/>
                </a:solidFill>
                <a:latin typeface="Times New Roman"/>
                <a:ea typeface="Times New Roman"/>
              </a:rPr>
              <a:t>[5] Arnott, R., &amp; Small, K. The economics of traffic congestion. American Scientist, 82(5), 446-455. 1994.</a:t>
            </a:r>
            <a:endParaRPr b="0" lang="en-US" sz="1200" spc="-1" strike="noStrike">
              <a:solidFill>
                <a:srgbClr val="000000"/>
              </a:solidFill>
              <a:latin typeface="Arial"/>
            </a:endParaRPr>
          </a:p>
          <a:p>
            <a:pPr marL="914400" indent="-457200" algn="just">
              <a:lnSpc>
                <a:spcPct val="150000"/>
              </a:lnSpc>
              <a:spcBef>
                <a:spcPts val="1001"/>
              </a:spcBef>
              <a:tabLst>
                <a:tab algn="l" pos="0"/>
              </a:tabLst>
            </a:pPr>
            <a:r>
              <a:rPr b="0" lang="en-US" sz="1200" spc="-1" strike="noStrike">
                <a:solidFill>
                  <a:srgbClr val="000000"/>
                </a:solidFill>
                <a:latin typeface="Times New Roman"/>
                <a:ea typeface="Times New Roman"/>
              </a:rPr>
              <a:t>[6] Mihir Gandhi. </a:t>
            </a:r>
            <a:r>
              <a:rPr b="0" i="1" lang="en-US" sz="1200" spc="-1" strike="noStrike">
                <a:solidFill>
                  <a:srgbClr val="000000"/>
                </a:solidFill>
                <a:latin typeface="Times New Roman"/>
                <a:ea typeface="Times New Roman"/>
              </a:rPr>
              <a:t>Smart Control of Traffic Light System using Artificial Intelligence</a:t>
            </a:r>
            <a:r>
              <a:rPr b="0" lang="en-US" sz="1200" spc="-1" strike="noStrike">
                <a:solidFill>
                  <a:srgbClr val="000000"/>
                </a:solidFill>
                <a:latin typeface="Times New Roman"/>
                <a:ea typeface="Times New Roman"/>
              </a:rPr>
              <a:t> [Video]. YouTube. https://youtu.be/OssY5pzOyo0. May 2020</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682920" y="2475000"/>
            <a:ext cx="7886520" cy="993960"/>
          </a:xfrm>
          <a:prstGeom prst="rect">
            <a:avLst/>
          </a:prstGeom>
          <a:noFill/>
          <a:ln w="0">
            <a:noFill/>
          </a:ln>
        </p:spPr>
        <p:txBody>
          <a:bodyPr anchor="ctr">
            <a:noAutofit/>
          </a:bodyPr>
          <a:p>
            <a:pPr indent="0" algn="ctr">
              <a:lnSpc>
                <a:spcPct val="90000"/>
              </a:lnSpc>
              <a:buNone/>
            </a:pPr>
            <a:r>
              <a:rPr b="1" lang="en-IN" sz="8800" spc="-1" strike="noStrike">
                <a:solidFill>
                  <a:srgbClr val="000000"/>
                </a:solidFill>
                <a:latin typeface="Montserrat"/>
              </a:rPr>
              <a:t>Thank You</a:t>
            </a:r>
            <a:endParaRPr b="0" lang="en-US" sz="8800" spc="-1" strike="noStrike">
              <a:solidFill>
                <a:srgbClr val="000000"/>
              </a:solidFill>
              <a:latin typeface="Arial"/>
            </a:endParaRPr>
          </a:p>
        </p:txBody>
      </p:sp>
      <p:sp>
        <p:nvSpPr>
          <p:cNvPr id="206" name="Google Shape;98;p1"/>
          <p:cNvSpPr/>
          <p:nvPr/>
        </p:nvSpPr>
        <p:spPr>
          <a:xfrm>
            <a:off x="1243800" y="208800"/>
            <a:ext cx="6579720" cy="10843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US" sz="1200" spc="-1" strike="noStrike">
                <a:solidFill>
                  <a:srgbClr val="595959"/>
                </a:solidFill>
                <a:latin typeface="Montserrat"/>
                <a:ea typeface="Montserrat"/>
              </a:rPr>
              <a:t>DAYANANDA SAGAR COLLEGE OF ENGINEERING</a:t>
            </a:r>
            <a:endParaRPr b="0" lang="en-US" sz="1200" spc="-1" strike="noStrike">
              <a:solidFill>
                <a:srgbClr val="000000"/>
              </a:solidFill>
              <a:latin typeface="Arial"/>
            </a:endParaRPr>
          </a:p>
          <a:p>
            <a:pPr>
              <a:lnSpc>
                <a:spcPct val="100000"/>
              </a:lnSpc>
              <a:tabLst>
                <a:tab algn="l" pos="0"/>
              </a:tabLst>
            </a:pPr>
            <a:r>
              <a:rPr b="0" lang="en-US" sz="1000" spc="-1" strike="noStrike">
                <a:solidFill>
                  <a:srgbClr val="595959"/>
                </a:solidFill>
                <a:latin typeface="Montserrat Medium"/>
                <a:ea typeface="Montserrat Medium"/>
              </a:rPr>
              <a:t>Malleshwara Hills, Kumarswamy Layout, Bangalore - 560111</a:t>
            </a:r>
            <a:endParaRPr b="0" lang="en-US" sz="1000" spc="-1" strike="noStrike">
              <a:solidFill>
                <a:srgbClr val="000000"/>
              </a:solidFill>
              <a:latin typeface="Arial"/>
            </a:endParaRPr>
          </a:p>
          <a:p>
            <a:pPr>
              <a:lnSpc>
                <a:spcPct val="100000"/>
              </a:lnSpc>
              <a:tabLst>
                <a:tab algn="l" pos="0"/>
              </a:tabLst>
            </a:pPr>
            <a:r>
              <a:rPr b="0" lang="en-US" sz="1100" spc="-1" strike="noStrike">
                <a:solidFill>
                  <a:srgbClr val="595959"/>
                </a:solidFill>
                <a:latin typeface="Montserrat"/>
                <a:ea typeface="Montserrat"/>
              </a:rPr>
              <a:t>Department of Information Science and Engineering</a:t>
            </a:r>
            <a:endParaRPr b="0" lang="en-US" sz="1100" spc="-1" strike="noStrike">
              <a:solidFill>
                <a:srgbClr val="000000"/>
              </a:solidFill>
              <a:latin typeface="Arial"/>
            </a:endParaRPr>
          </a:p>
        </p:txBody>
      </p:sp>
      <p:pic>
        <p:nvPicPr>
          <p:cNvPr id="207" name="Google Shape;97;p1" descr=""/>
          <p:cNvPicPr/>
          <p:nvPr/>
        </p:nvPicPr>
        <p:blipFill>
          <a:blip r:embed="rId1"/>
          <a:stretch/>
        </p:blipFill>
        <p:spPr>
          <a:xfrm>
            <a:off x="376920" y="208800"/>
            <a:ext cx="753840" cy="7459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1542960" y="392760"/>
            <a:ext cx="6171840" cy="514080"/>
          </a:xfrm>
          <a:prstGeom prst="rect">
            <a:avLst/>
          </a:prstGeom>
          <a:noFill/>
          <a:ln w="0">
            <a:noFill/>
          </a:ln>
        </p:spPr>
        <p:txBody>
          <a:bodyPr lIns="68400" rIns="68400" tIns="34200" bIns="34200" anchor="ctr">
            <a:normAutofit/>
          </a:bodyPr>
          <a:p>
            <a:pPr indent="0" algn="ctr">
              <a:lnSpc>
                <a:spcPct val="90000"/>
              </a:lnSpc>
              <a:buNone/>
            </a:pPr>
            <a:r>
              <a:rPr b="1" lang="en-US" sz="2400" spc="-1" strike="noStrike">
                <a:solidFill>
                  <a:srgbClr val="000000"/>
                </a:solidFill>
                <a:latin typeface="Montserrat"/>
              </a:rPr>
              <a:t>ABSTRACT</a:t>
            </a:r>
            <a:endParaRPr b="0" lang="en-US" sz="2400" spc="-1" strike="noStrike">
              <a:solidFill>
                <a:srgbClr val="000000"/>
              </a:solidFill>
              <a:latin typeface="Arial"/>
            </a:endParaRPr>
          </a:p>
        </p:txBody>
      </p:sp>
      <p:sp>
        <p:nvSpPr>
          <p:cNvPr id="169" name="Google Shape;104;p14"/>
          <p:cNvSpPr/>
          <p:nvPr/>
        </p:nvSpPr>
        <p:spPr>
          <a:xfrm>
            <a:off x="1542960" y="3486240"/>
            <a:ext cx="6171840" cy="571320"/>
          </a:xfrm>
          <a:prstGeom prst="rect">
            <a:avLst/>
          </a:prstGeom>
          <a:noFill/>
          <a:ln w="0">
            <a:noFill/>
          </a:ln>
        </p:spPr>
        <p:style>
          <a:lnRef idx="0"/>
          <a:fillRef idx="0"/>
          <a:effectRef idx="0"/>
          <a:fontRef idx="minor"/>
        </p:style>
        <p:txBody>
          <a:bodyPr lIns="68400" rIns="68400" tIns="34200" bIns="34200" anchor="ctr">
            <a:normAutofit/>
          </a:bodyPr>
          <a:p>
            <a:pPr>
              <a:lnSpc>
                <a:spcPct val="100000"/>
              </a:lnSpc>
            </a:pPr>
            <a:endParaRPr b="0" lang="en-US" sz="2400" spc="-1" strike="noStrike">
              <a:solidFill>
                <a:schemeClr val="dk1"/>
              </a:solidFill>
              <a:latin typeface="Calibri"/>
              <a:ea typeface="Calibri"/>
            </a:endParaRPr>
          </a:p>
        </p:txBody>
      </p:sp>
      <p:sp>
        <p:nvSpPr>
          <p:cNvPr id="170" name="Rectangle 1"/>
          <p:cNvSpPr/>
          <p:nvPr/>
        </p:nvSpPr>
        <p:spPr>
          <a:xfrm>
            <a:off x="514440" y="1595520"/>
            <a:ext cx="8229240" cy="2647080"/>
          </a:xfrm>
          <a:prstGeom prst="rect">
            <a:avLst/>
          </a:prstGeom>
          <a:noFill/>
          <a:ln w="0">
            <a:noFill/>
          </a:ln>
        </p:spPr>
        <p:style>
          <a:lnRef idx="0"/>
          <a:fillRef idx="0"/>
          <a:effectRef idx="0"/>
          <a:fontRef idx="minor"/>
        </p:style>
        <p:txBody>
          <a:bodyPr lIns="90000" rIns="90000" tIns="45000" bIns="45000" anchor="t">
            <a:spAutoFit/>
          </a:bodyPr>
          <a:p>
            <a:pPr marL="457200" algn="just">
              <a:lnSpc>
                <a:spcPct val="100000"/>
              </a:lnSpc>
              <a:spcBef>
                <a:spcPts val="1001"/>
              </a:spcBef>
            </a:pPr>
            <a:r>
              <a:rPr b="0" lang="en-US" sz="1400" spc="-1" strike="noStrike">
                <a:solidFill>
                  <a:srgbClr val="000000"/>
                </a:solidFill>
                <a:latin typeface="Times New Roman"/>
                <a:ea typeface="Open Sans"/>
              </a:rPr>
              <a:t>The optimization of the existing traffic light system represents a critical step toward mitigating urban traffic-related issues. By integrating advanced methodologies and technologies discussed in [1], we aim to alleviate the challenges posed by the conventional traffic control system. The inadequacies of the current system become evident in its limited adaptability to real-time traffic conditions and its lack of consideration for various factors such as traffic volume, patterns, and emergency vehicle prioritization. This deficiency leads to prolonged travel times for commuters and jeopardizes the timely response of emergency services, potentially endangering lives. Our project introduces a dynamic traffic management approach, utilizing real-time data to adjust signal timings according to the changing traffic density. By doing so, we anticipate a significant reduction in traffic, shorter travel durations, and an overall enhancement in the quality of life for urban residents. The project's positive outcomes extend beyond individual commuters to encompass the broader community and local authorities</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1542960" y="367200"/>
            <a:ext cx="6171840" cy="514080"/>
          </a:xfrm>
          <a:prstGeom prst="rect">
            <a:avLst/>
          </a:prstGeom>
          <a:noFill/>
          <a:ln w="0">
            <a:noFill/>
          </a:ln>
        </p:spPr>
        <p:txBody>
          <a:bodyPr lIns="68400" rIns="68400" tIns="34200" bIns="34200" anchor="ctr">
            <a:normAutofit/>
          </a:bodyPr>
          <a:p>
            <a:pPr indent="0" algn="ctr">
              <a:lnSpc>
                <a:spcPct val="90000"/>
              </a:lnSpc>
              <a:buNone/>
            </a:pPr>
            <a:r>
              <a:rPr b="1" lang="en-US" sz="2400" spc="-1" strike="noStrike">
                <a:solidFill>
                  <a:srgbClr val="000000"/>
                </a:solidFill>
                <a:latin typeface="Montserrat"/>
              </a:rPr>
              <a:t>INTRODUCTION</a:t>
            </a:r>
            <a:endParaRPr b="0" lang="en-US" sz="2400" spc="-1" strike="noStrike">
              <a:solidFill>
                <a:srgbClr val="000000"/>
              </a:solidFill>
              <a:latin typeface="Arial"/>
            </a:endParaRPr>
          </a:p>
        </p:txBody>
      </p:sp>
      <p:sp>
        <p:nvSpPr>
          <p:cNvPr id="172" name="Google Shape;113;p15"/>
          <p:cNvSpPr/>
          <p:nvPr/>
        </p:nvSpPr>
        <p:spPr>
          <a:xfrm>
            <a:off x="1188360" y="1493640"/>
            <a:ext cx="7007040" cy="2342880"/>
          </a:xfrm>
          <a:prstGeom prst="rect">
            <a:avLst/>
          </a:prstGeom>
          <a:noFill/>
          <a:ln w="0">
            <a:noFill/>
          </a:ln>
        </p:spPr>
        <p:style>
          <a:lnRef idx="0"/>
          <a:fillRef idx="0"/>
          <a:effectRef idx="0"/>
          <a:fontRef idx="minor"/>
        </p:style>
        <p:txBody>
          <a:bodyPr lIns="68400" rIns="68400" tIns="34200" bIns="34200" anchor="t">
            <a:noAutofit/>
          </a:bodyPr>
          <a:p>
            <a:pPr algn="just">
              <a:lnSpc>
                <a:spcPct val="100000"/>
              </a:lnSpc>
            </a:pPr>
            <a:r>
              <a:rPr b="0" lang="en-US" sz="1400" spc="-1" strike="noStrike">
                <a:solidFill>
                  <a:srgbClr val="000000"/>
                </a:solidFill>
                <a:latin typeface="Times New Roman"/>
                <a:ea typeface="Arial"/>
              </a:rPr>
              <a:t>The number of vehicles on the road are increasing day by day so it is important to manage the traffic flow efficiently in order to utilize the existing road capacity in the best way possible. Developing a smart traffic management system to optimize traffic flow, reduce congestion, while minimizing the travel time and maximizing mobility. Installation of traffic signals can actually cause a deterioration in overall safety of intersections. Time traffic signals can cause a situation of deadlock. Metro cities and many majorly populated cities have traffic signals at very short distances which prevent the smooth flow of traffic. Severe traffic can cause phantom traffic jams. The present automated traffic control systems work on time-based algorithms. Each lane is allotted a fixed time for traffic to clear off, the times may be equal for all lanes or based on the average vehicle density.</a:t>
            </a:r>
            <a:endParaRPr b="0" lang="en-US" sz="1400" spc="-1" strike="noStrike">
              <a:solidFill>
                <a:srgbClr val="000000"/>
              </a:solidFill>
              <a:latin typeface="Arial"/>
            </a:endParaRPr>
          </a:p>
          <a:p>
            <a:pPr algn="just">
              <a:lnSpc>
                <a:spcPct val="100000"/>
              </a:lnSpc>
            </a:pPr>
            <a:r>
              <a:rPr b="0" lang="en-US" sz="1400" spc="-1" strike="noStrike">
                <a:solidFill>
                  <a:srgbClr val="000000"/>
                </a:solidFill>
                <a:latin typeface="Times New Roman"/>
                <a:ea typeface="Arial"/>
              </a:rPr>
              <a:t> </a:t>
            </a:r>
            <a:endParaRPr b="0" lang="en-US" sz="1400" spc="-1" strike="noStrike">
              <a:solidFill>
                <a:srgbClr val="000000"/>
              </a:solidFill>
              <a:latin typeface="Arial"/>
            </a:endParaRPr>
          </a:p>
        </p:txBody>
      </p:sp>
      <p:sp>
        <p:nvSpPr>
          <p:cNvPr id="173" name="Google Shape;114;p15"/>
          <p:cNvSpPr/>
          <p:nvPr/>
        </p:nvSpPr>
        <p:spPr>
          <a:xfrm>
            <a:off x="1542960" y="3486240"/>
            <a:ext cx="6171840" cy="571320"/>
          </a:xfrm>
          <a:prstGeom prst="rect">
            <a:avLst/>
          </a:prstGeom>
          <a:noFill/>
          <a:ln w="0">
            <a:noFill/>
          </a:ln>
        </p:spPr>
        <p:style>
          <a:lnRef idx="0"/>
          <a:fillRef idx="0"/>
          <a:effectRef idx="0"/>
          <a:fontRef idx="minor"/>
        </p:style>
        <p:txBody>
          <a:bodyPr lIns="68400" rIns="68400" tIns="34200" bIns="34200" anchor="ctr">
            <a:normAutofit/>
          </a:bodyPr>
          <a:p>
            <a:pPr>
              <a:lnSpc>
                <a:spcPct val="100000"/>
              </a:lnSpc>
            </a:pPr>
            <a:endParaRPr b="0" lang="en-US" sz="2400" spc="-1" strike="noStrike">
              <a:solidFill>
                <a:schemeClr val="dk1"/>
              </a:solidFill>
              <a:latin typeface="Calibri"/>
              <a:ea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1542960" y="367200"/>
            <a:ext cx="6171840" cy="514080"/>
          </a:xfrm>
          <a:prstGeom prst="rect">
            <a:avLst/>
          </a:prstGeom>
          <a:noFill/>
          <a:ln w="0">
            <a:noFill/>
          </a:ln>
        </p:spPr>
        <p:txBody>
          <a:bodyPr lIns="68400" rIns="68400" tIns="34200" bIns="34200" anchor="ctr">
            <a:normAutofit/>
          </a:bodyPr>
          <a:p>
            <a:pPr indent="0" algn="ctr">
              <a:lnSpc>
                <a:spcPct val="90000"/>
              </a:lnSpc>
              <a:buNone/>
            </a:pPr>
            <a:r>
              <a:rPr b="1" lang="en-US" sz="2400" spc="-1" strike="noStrike">
                <a:solidFill>
                  <a:srgbClr val="000000"/>
                </a:solidFill>
                <a:latin typeface="Montserrat"/>
              </a:rPr>
              <a:t>MOTIVATION</a:t>
            </a:r>
            <a:endParaRPr b="0" lang="en-US" sz="2400" spc="-1" strike="noStrike">
              <a:solidFill>
                <a:srgbClr val="000000"/>
              </a:solidFill>
              <a:latin typeface="Arial"/>
            </a:endParaRPr>
          </a:p>
        </p:txBody>
      </p:sp>
      <p:sp>
        <p:nvSpPr>
          <p:cNvPr id="175" name="Google Shape;113;p15"/>
          <p:cNvSpPr/>
          <p:nvPr/>
        </p:nvSpPr>
        <p:spPr>
          <a:xfrm>
            <a:off x="1125360" y="1400400"/>
            <a:ext cx="7007040" cy="2563560"/>
          </a:xfrm>
          <a:prstGeom prst="rect">
            <a:avLst/>
          </a:prstGeom>
          <a:noFill/>
          <a:ln w="0">
            <a:noFill/>
          </a:ln>
        </p:spPr>
        <p:style>
          <a:lnRef idx="0"/>
          <a:fillRef idx="0"/>
          <a:effectRef idx="0"/>
          <a:fontRef idx="minor"/>
        </p:style>
        <p:txBody>
          <a:bodyPr lIns="68400" rIns="68400" tIns="34200" bIns="34200" anchor="t">
            <a:noAutofit/>
          </a:bodyPr>
          <a:p>
            <a:pPr algn="just">
              <a:lnSpc>
                <a:spcPct val="100000"/>
              </a:lnSpc>
            </a:pPr>
            <a:r>
              <a:rPr b="0" lang="en-US" sz="1400" spc="-1" strike="noStrike">
                <a:solidFill>
                  <a:srgbClr val="000000"/>
                </a:solidFill>
                <a:latin typeface="Arial"/>
                <a:ea typeface="Arial"/>
              </a:rPr>
              <a:t>The motivation behind embarking on this project is multi-faceted, stemming from both personal and societal aspirations. As technology continues to shape our world, it becomes imperative to leverage its power to address pressing urban challenges like traffic problems. Here are some key reasons driving our enthusiasm for this project</a:t>
            </a:r>
            <a:endParaRPr b="0" lang="en-US" sz="1400" spc="-1" strike="noStrike">
              <a:solidFill>
                <a:srgbClr val="000000"/>
              </a:solidFill>
              <a:latin typeface="Arial"/>
            </a:endParaRPr>
          </a:p>
          <a:p>
            <a:pPr algn="just">
              <a:lnSpc>
                <a:spcPct val="100000"/>
              </a:lnSpc>
            </a:pPr>
            <a:endParaRPr b="0" lang="en-US" sz="1400" spc="-1" strike="noStrike">
              <a:solidFill>
                <a:srgbClr val="000000"/>
              </a:solidFill>
              <a:latin typeface="Arial"/>
            </a:endParaRPr>
          </a:p>
          <a:p>
            <a:pPr marL="285840" indent="-285840" algn="just">
              <a:lnSpc>
                <a:spcPct val="100000"/>
              </a:lnSpc>
              <a:buClr>
                <a:srgbClr val="000000"/>
              </a:buClr>
              <a:buFont typeface="Arial"/>
              <a:buChar char="•"/>
            </a:pPr>
            <a:r>
              <a:rPr b="0" lang="en-US" sz="1400" spc="-1" strike="noStrike">
                <a:solidFill>
                  <a:srgbClr val="000000"/>
                </a:solidFill>
                <a:latin typeface="Arial"/>
                <a:ea typeface="Arial"/>
              </a:rPr>
              <a:t>Exploration of AI and Applied Machine Learning: We're eager to delve into the world of AI and Machine Learning, particularly in computer vision and object detection, to address urban challenges like traffic issues.</a:t>
            </a:r>
            <a:endParaRPr b="0" lang="en-US" sz="1400" spc="-1" strike="noStrike">
              <a:solidFill>
                <a:srgbClr val="000000"/>
              </a:solidFill>
              <a:latin typeface="Arial"/>
            </a:endParaRPr>
          </a:p>
          <a:p>
            <a:pPr algn="just">
              <a:lnSpc>
                <a:spcPct val="100000"/>
              </a:lnSpc>
            </a:pPr>
            <a:endParaRPr b="0" lang="en-US" sz="1400" spc="-1" strike="noStrike">
              <a:solidFill>
                <a:srgbClr val="000000"/>
              </a:solidFill>
              <a:latin typeface="Arial"/>
            </a:endParaRPr>
          </a:p>
          <a:p>
            <a:pPr marL="285840" indent="-285840" algn="just">
              <a:lnSpc>
                <a:spcPct val="100000"/>
              </a:lnSpc>
              <a:buClr>
                <a:srgbClr val="000000"/>
              </a:buClr>
              <a:buFont typeface="Arial"/>
              <a:buChar char="•"/>
            </a:pPr>
            <a:r>
              <a:rPr b="0" lang="en-US" sz="1400" spc="-1" strike="noStrike">
                <a:solidFill>
                  <a:srgbClr val="000000"/>
                </a:solidFill>
                <a:latin typeface="Arial"/>
                <a:ea typeface="Arial"/>
              </a:rPr>
              <a:t>Real-world Application of Technical Skills: We aim to apply our theoretical knowledge in practical ways, using AI-based traffic management to make a meaningful impact on the lives of city residents.</a:t>
            </a:r>
            <a:endParaRPr b="0" lang="en-US" sz="1400" spc="-1" strike="noStrike">
              <a:solidFill>
                <a:srgbClr val="000000"/>
              </a:solidFill>
              <a:latin typeface="Arial"/>
            </a:endParaRPr>
          </a:p>
        </p:txBody>
      </p:sp>
      <p:sp>
        <p:nvSpPr>
          <p:cNvPr id="176" name="Google Shape;114;p15"/>
          <p:cNvSpPr/>
          <p:nvPr/>
        </p:nvSpPr>
        <p:spPr>
          <a:xfrm>
            <a:off x="1542960" y="3486240"/>
            <a:ext cx="6171840" cy="571320"/>
          </a:xfrm>
          <a:prstGeom prst="rect">
            <a:avLst/>
          </a:prstGeom>
          <a:noFill/>
          <a:ln w="0">
            <a:noFill/>
          </a:ln>
        </p:spPr>
        <p:style>
          <a:lnRef idx="0"/>
          <a:fillRef idx="0"/>
          <a:effectRef idx="0"/>
          <a:fontRef idx="minor"/>
        </p:style>
        <p:txBody>
          <a:bodyPr lIns="68400" rIns="68400" tIns="34200" bIns="34200" anchor="ctr">
            <a:normAutofit/>
          </a:bodyPr>
          <a:p>
            <a:pPr>
              <a:lnSpc>
                <a:spcPct val="100000"/>
              </a:lnSpc>
            </a:pPr>
            <a:endParaRPr b="0" lang="en-US" sz="2400" spc="-1" strike="noStrike">
              <a:solidFill>
                <a:schemeClr val="dk1"/>
              </a:solidFill>
              <a:latin typeface="Calibri"/>
              <a:ea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1542960" y="367200"/>
            <a:ext cx="6171840" cy="514080"/>
          </a:xfrm>
          <a:prstGeom prst="rect">
            <a:avLst/>
          </a:prstGeom>
          <a:noFill/>
          <a:ln w="0">
            <a:noFill/>
          </a:ln>
        </p:spPr>
        <p:txBody>
          <a:bodyPr lIns="68400" rIns="68400" tIns="34200" bIns="34200" anchor="ctr">
            <a:normAutofit/>
          </a:bodyPr>
          <a:p>
            <a:pPr indent="0" algn="ctr">
              <a:lnSpc>
                <a:spcPct val="90000"/>
              </a:lnSpc>
              <a:buNone/>
            </a:pPr>
            <a:r>
              <a:rPr b="1" lang="en-IN" sz="2400" spc="-1" strike="noStrike">
                <a:solidFill>
                  <a:srgbClr val="000000"/>
                </a:solidFill>
                <a:latin typeface="Montserrat"/>
              </a:rPr>
              <a:t>PROBLEM DEFINATION</a:t>
            </a:r>
            <a:endParaRPr b="0" lang="en-US" sz="2400" spc="-1" strike="noStrike">
              <a:solidFill>
                <a:srgbClr val="000000"/>
              </a:solidFill>
              <a:latin typeface="Arial"/>
            </a:endParaRPr>
          </a:p>
        </p:txBody>
      </p:sp>
      <p:sp>
        <p:nvSpPr>
          <p:cNvPr id="178" name="Google Shape;113;p15"/>
          <p:cNvSpPr/>
          <p:nvPr/>
        </p:nvSpPr>
        <p:spPr>
          <a:xfrm>
            <a:off x="1209960" y="2001600"/>
            <a:ext cx="7007040" cy="1459080"/>
          </a:xfrm>
          <a:prstGeom prst="rect">
            <a:avLst/>
          </a:prstGeom>
          <a:noFill/>
          <a:ln w="0">
            <a:noFill/>
          </a:ln>
        </p:spPr>
        <p:style>
          <a:lnRef idx="0"/>
          <a:fillRef idx="0"/>
          <a:effectRef idx="0"/>
          <a:fontRef idx="minor"/>
        </p:style>
        <p:txBody>
          <a:bodyPr lIns="68400" rIns="68400" tIns="34200" bIns="34200" anchor="t">
            <a:noAutofit/>
          </a:bodyPr>
          <a:p>
            <a:pPr algn="just">
              <a:lnSpc>
                <a:spcPct val="100000"/>
              </a:lnSpc>
            </a:pPr>
            <a:r>
              <a:rPr b="0" lang="en-US" sz="1400" spc="-1" strike="noStrike">
                <a:solidFill>
                  <a:srgbClr val="000000"/>
                </a:solidFill>
                <a:latin typeface="Arial"/>
                <a:ea typeface="Arial"/>
              </a:rPr>
              <a:t>Developing a smart traffic management system to optimize traffic flow, while minimizing the travel time and maximizing mobility. The problem at hand is to design and implement a solution that effectively reduces traffic congestion. The solution should focus on minimizing traffic delays, improving travel times, reducing environmental impact, and enhancing overall urban mobility. While making the system </a:t>
            </a:r>
            <a:r>
              <a:rPr b="0" lang="en-IN" sz="1400" spc="-1" strike="noStrike">
                <a:solidFill>
                  <a:srgbClr val="000000"/>
                </a:solidFill>
                <a:latin typeface="Arial"/>
                <a:ea typeface="Arial"/>
              </a:rPr>
              <a:t>practical</a:t>
            </a:r>
            <a:r>
              <a:rPr b="0" lang="en-US" sz="1400" spc="-1" strike="noStrike">
                <a:solidFill>
                  <a:srgbClr val="000000"/>
                </a:solidFill>
                <a:latin typeface="Arial"/>
                <a:ea typeface="Arial"/>
              </a:rPr>
              <a:t> to install on real traffic signals</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1542960" y="367200"/>
            <a:ext cx="6171840" cy="514080"/>
          </a:xfrm>
          <a:prstGeom prst="rect">
            <a:avLst/>
          </a:prstGeom>
          <a:noFill/>
          <a:ln w="0">
            <a:noFill/>
          </a:ln>
        </p:spPr>
        <p:txBody>
          <a:bodyPr lIns="68400" rIns="68400" tIns="34200" bIns="34200" anchor="ctr">
            <a:normAutofit/>
          </a:bodyPr>
          <a:p>
            <a:pPr indent="0" algn="ctr">
              <a:lnSpc>
                <a:spcPct val="90000"/>
              </a:lnSpc>
              <a:buNone/>
            </a:pPr>
            <a:r>
              <a:rPr b="1" lang="en-IN" sz="2400" spc="-1" strike="noStrike">
                <a:solidFill>
                  <a:srgbClr val="000000"/>
                </a:solidFill>
                <a:latin typeface="Montserrat"/>
              </a:rPr>
              <a:t>PROBLEM DEFINATION</a:t>
            </a:r>
            <a:endParaRPr b="0" lang="en-US" sz="2400" spc="-1" strike="noStrike">
              <a:solidFill>
                <a:srgbClr val="000000"/>
              </a:solidFill>
              <a:latin typeface="Arial"/>
            </a:endParaRPr>
          </a:p>
        </p:txBody>
      </p:sp>
      <p:sp>
        <p:nvSpPr>
          <p:cNvPr id="180" name="Google Shape;113;p15"/>
          <p:cNvSpPr/>
          <p:nvPr/>
        </p:nvSpPr>
        <p:spPr>
          <a:xfrm>
            <a:off x="1209960" y="2001600"/>
            <a:ext cx="7007040" cy="1459080"/>
          </a:xfrm>
          <a:prstGeom prst="rect">
            <a:avLst/>
          </a:prstGeom>
          <a:noFill/>
          <a:ln w="0">
            <a:noFill/>
          </a:ln>
        </p:spPr>
        <p:style>
          <a:lnRef idx="0"/>
          <a:fillRef idx="0"/>
          <a:effectRef idx="0"/>
          <a:fontRef idx="minor"/>
        </p:style>
        <p:txBody>
          <a:bodyPr lIns="68400" rIns="68400" tIns="34200" bIns="34200" anchor="t">
            <a:noAutofit/>
          </a:bodyPr>
          <a:p>
            <a:pPr algn="just">
              <a:lnSpc>
                <a:spcPct val="100000"/>
              </a:lnSpc>
            </a:pPr>
            <a:r>
              <a:rPr b="0" lang="en-US" sz="1400" spc="-1" strike="noStrike">
                <a:solidFill>
                  <a:srgbClr val="000000"/>
                </a:solidFill>
                <a:latin typeface="Arial"/>
                <a:ea typeface="Arial"/>
              </a:rPr>
              <a:t>Developing a smart traffic management system to optimize traffic flow, while minimizing the travel time and maximizing mobility. The problem at hand is to design and implement a solution that effectively reduces traffic congestion. The solution should focus on minimizing traffic delays, improving travel times, reducing environmental impact, and enhancing overall urban mobility. While making the system </a:t>
            </a:r>
            <a:r>
              <a:rPr b="0" lang="en-IN" sz="1400" spc="-1" strike="noStrike">
                <a:solidFill>
                  <a:srgbClr val="000000"/>
                </a:solidFill>
                <a:latin typeface="Arial"/>
                <a:ea typeface="Arial"/>
              </a:rPr>
              <a:t>practical</a:t>
            </a:r>
            <a:r>
              <a:rPr b="0" lang="en-US" sz="1400" spc="-1" strike="noStrike">
                <a:solidFill>
                  <a:srgbClr val="000000"/>
                </a:solidFill>
                <a:latin typeface="Arial"/>
                <a:ea typeface="Arial"/>
              </a:rPr>
              <a:t> to install on real traffic signals</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1542960" y="367200"/>
            <a:ext cx="6171840" cy="514080"/>
          </a:xfrm>
          <a:prstGeom prst="rect">
            <a:avLst/>
          </a:prstGeom>
          <a:noFill/>
          <a:ln w="0">
            <a:noFill/>
          </a:ln>
        </p:spPr>
        <p:txBody>
          <a:bodyPr lIns="68400" rIns="68400" tIns="34200" bIns="34200" anchor="ctr">
            <a:normAutofit/>
          </a:bodyPr>
          <a:p>
            <a:pPr indent="0" algn="ctr">
              <a:lnSpc>
                <a:spcPct val="90000"/>
              </a:lnSpc>
              <a:buNone/>
            </a:pPr>
            <a:r>
              <a:rPr b="1" lang="en-IN" sz="2400" spc="-1" strike="noStrike">
                <a:solidFill>
                  <a:srgbClr val="000000"/>
                </a:solidFill>
                <a:latin typeface="Montserrat"/>
              </a:rPr>
              <a:t>OUR SOLUTION</a:t>
            </a:r>
            <a:endParaRPr b="0" lang="en-US" sz="2400" spc="-1" strike="noStrike">
              <a:solidFill>
                <a:srgbClr val="000000"/>
              </a:solidFill>
              <a:latin typeface="Arial"/>
            </a:endParaRPr>
          </a:p>
        </p:txBody>
      </p:sp>
      <p:sp>
        <p:nvSpPr>
          <p:cNvPr id="182" name="Google Shape;113;p15"/>
          <p:cNvSpPr/>
          <p:nvPr/>
        </p:nvSpPr>
        <p:spPr>
          <a:xfrm>
            <a:off x="1209960" y="2001600"/>
            <a:ext cx="7007040" cy="1459080"/>
          </a:xfrm>
          <a:prstGeom prst="rect">
            <a:avLst/>
          </a:prstGeom>
          <a:noFill/>
          <a:ln w="0">
            <a:noFill/>
          </a:ln>
        </p:spPr>
        <p:style>
          <a:lnRef idx="0"/>
          <a:fillRef idx="0"/>
          <a:effectRef idx="0"/>
          <a:fontRef idx="minor"/>
        </p:style>
        <p:txBody>
          <a:bodyPr lIns="68400" rIns="68400" tIns="34200" bIns="34200" anchor="t">
            <a:noAutofit/>
          </a:bodyPr>
          <a:p>
            <a:pPr algn="just">
              <a:lnSpc>
                <a:spcPct val="100000"/>
              </a:lnSpc>
            </a:pPr>
            <a:endParaRPr b="0" lang="en-US" sz="1400" spc="-1" strike="noStrike">
              <a:solidFill>
                <a:srgbClr val="000000"/>
              </a:solidFill>
              <a:latin typeface="Arial"/>
              <a:ea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1428840" y="1542960"/>
            <a:ext cx="6171840" cy="514080"/>
          </a:xfrm>
          <a:prstGeom prst="rect">
            <a:avLst/>
          </a:prstGeom>
          <a:noFill/>
          <a:ln w="0">
            <a:noFill/>
          </a:ln>
        </p:spPr>
        <p:txBody>
          <a:bodyPr lIns="68400" rIns="68400" tIns="34200" bIns="34200" anchor="ctr">
            <a:normAutofit/>
          </a:bodyPr>
          <a:p>
            <a:pPr indent="0" algn="ctr">
              <a:lnSpc>
                <a:spcPct val="90000"/>
              </a:lnSpc>
              <a:buNone/>
            </a:pPr>
            <a:r>
              <a:rPr b="0" lang="en-US" sz="2400" spc="-1" strike="noStrike">
                <a:solidFill>
                  <a:srgbClr val="000000"/>
                </a:solidFill>
                <a:latin typeface="Calibri Light"/>
              </a:rPr>
              <a:t>          </a:t>
            </a:r>
            <a:r>
              <a:rPr b="0" lang="en-US" sz="2400" spc="-1" strike="noStrike">
                <a:solidFill>
                  <a:srgbClr val="000000"/>
                </a:solidFill>
                <a:latin typeface="Calibri Light"/>
              </a:rPr>
              <a:t>FLOW CHART</a:t>
            </a:r>
            <a:r>
              <a:rPr b="0" lang="en-US" sz="2400" spc="-1" strike="noStrike">
                <a:solidFill>
                  <a:srgbClr val="000000"/>
                </a:solidFill>
                <a:latin typeface="Calibri Light"/>
              </a:rPr>
              <a:t>	</a:t>
            </a:r>
            <a:r>
              <a:rPr b="0" lang="en-US" sz="2400" spc="-1" strike="noStrike">
                <a:solidFill>
                  <a:srgbClr val="000000"/>
                </a:solidFill>
                <a:latin typeface="Calibri Light"/>
              </a:rPr>
              <a:t>/ ALGORITHM</a:t>
            </a:r>
            <a:endParaRPr b="0" lang="en-US" sz="2400" spc="-1" strike="noStrike">
              <a:solidFill>
                <a:srgbClr val="000000"/>
              </a:solidFill>
              <a:latin typeface="Arial"/>
            </a:endParaRPr>
          </a:p>
        </p:txBody>
      </p:sp>
      <p:sp>
        <p:nvSpPr>
          <p:cNvPr id="184" name="PlaceHolder 2"/>
          <p:cNvSpPr>
            <a:spLocks noGrp="1"/>
          </p:cNvSpPr>
          <p:nvPr>
            <p:ph type="sldNum" idx="11"/>
          </p:nvPr>
        </p:nvSpPr>
        <p:spPr>
          <a:xfrm>
            <a:off x="6058080" y="4767120"/>
            <a:ext cx="1599840" cy="273600"/>
          </a:xfrm>
          <a:prstGeom prst="rect">
            <a:avLst/>
          </a:prstGeom>
          <a:noFill/>
          <a:ln w="0">
            <a:noFill/>
          </a:ln>
        </p:spPr>
        <p:txBody>
          <a:bodyPr lIns="68400" rIns="68400" tIns="34200" bIns="34200" anchor="ctr">
            <a:noAutofit/>
          </a:bodyPr>
          <a:lstStyle>
            <a:lvl1pPr indent="0" algn="r">
              <a:lnSpc>
                <a:spcPct val="100000"/>
              </a:lnSpc>
              <a:buNone/>
              <a:defRPr b="0" lang="en-US" sz="900" spc="-1" strike="noStrike">
                <a:solidFill>
                  <a:srgbClr val="8b8b8b"/>
                </a:solidFill>
                <a:latin typeface="Arial"/>
                <a:ea typeface="Arial"/>
              </a:defRPr>
            </a:lvl1pPr>
          </a:lstStyle>
          <a:p>
            <a:pPr indent="0" algn="r">
              <a:lnSpc>
                <a:spcPct val="100000"/>
              </a:lnSpc>
              <a:buNone/>
            </a:pPr>
            <a:fld id="{417AD2C8-87E6-4B2C-88A9-4D30E03C64BE}" type="slidenum">
              <a:rPr b="0" lang="en-US" sz="900" spc="-1" strike="noStrike">
                <a:solidFill>
                  <a:srgbClr val="8b8b8b"/>
                </a:solidFill>
                <a:latin typeface="Arial"/>
                <a:ea typeface="Arial"/>
              </a:rPr>
              <a:t>&lt;number&gt;</a:t>
            </a:fld>
            <a:endParaRPr b="0" lang="en-US" sz="900" spc="-1" strike="noStrike">
              <a:solidFill>
                <a:srgbClr val="000000"/>
              </a:solidFill>
              <a:latin typeface="Times New Roman"/>
            </a:endParaRPr>
          </a:p>
        </p:txBody>
      </p:sp>
      <p:sp>
        <p:nvSpPr>
          <p:cNvPr id="185" name="Google Shape;174;p21"/>
          <p:cNvSpPr/>
          <p:nvPr/>
        </p:nvSpPr>
        <p:spPr>
          <a:xfrm>
            <a:off x="1486080" y="2286000"/>
            <a:ext cx="6171840" cy="2342880"/>
          </a:xfrm>
          <a:prstGeom prst="rect">
            <a:avLst/>
          </a:prstGeom>
          <a:noFill/>
          <a:ln w="0">
            <a:noFill/>
          </a:ln>
        </p:spPr>
        <p:style>
          <a:lnRef idx="0"/>
          <a:fillRef idx="0"/>
          <a:effectRef idx="0"/>
          <a:fontRef idx="minor"/>
        </p:style>
        <p:txBody>
          <a:bodyPr lIns="68400" rIns="68400" tIns="34200" bIns="34200" anchor="t">
            <a:normAutofit/>
          </a:bodyPr>
          <a:p>
            <a:pPr marL="257040" indent="-257040">
              <a:lnSpc>
                <a:spcPct val="100000"/>
              </a:lnSpc>
              <a:tabLst>
                <a:tab algn="l" pos="0"/>
              </a:tabLst>
            </a:pPr>
            <a:endParaRPr b="0" lang="en-US" sz="2400" spc="-1" strike="noStrike">
              <a:solidFill>
                <a:schemeClr val="dk1"/>
              </a:solidFill>
              <a:latin typeface="Calibri"/>
              <a:ea typeface="Calibri"/>
            </a:endParaRPr>
          </a:p>
        </p:txBody>
      </p:sp>
      <p:sp>
        <p:nvSpPr>
          <p:cNvPr id="186" name="Google Shape;175;p21"/>
          <p:cNvSpPr/>
          <p:nvPr/>
        </p:nvSpPr>
        <p:spPr>
          <a:xfrm>
            <a:off x="1542960" y="3486240"/>
            <a:ext cx="6171840" cy="571320"/>
          </a:xfrm>
          <a:prstGeom prst="rect">
            <a:avLst/>
          </a:prstGeom>
          <a:noFill/>
          <a:ln w="0">
            <a:noFill/>
          </a:ln>
        </p:spPr>
        <p:style>
          <a:lnRef idx="0"/>
          <a:fillRef idx="0"/>
          <a:effectRef idx="0"/>
          <a:fontRef idx="minor"/>
        </p:style>
        <p:txBody>
          <a:bodyPr lIns="68400" rIns="68400" tIns="34200" bIns="34200" anchor="ctr">
            <a:normAutofit/>
          </a:bodyPr>
          <a:p>
            <a:pPr>
              <a:lnSpc>
                <a:spcPct val="100000"/>
              </a:lnSpc>
            </a:pPr>
            <a:endParaRPr b="0" lang="en-US" sz="2400" spc="-1" strike="noStrike">
              <a:solidFill>
                <a:schemeClr val="dk1"/>
              </a:solidFill>
              <a:latin typeface="Calibri"/>
              <a:ea typeface="Calibri"/>
            </a:endParaRPr>
          </a:p>
        </p:txBody>
      </p:sp>
      <p:pic>
        <p:nvPicPr>
          <p:cNvPr id="187" name="Picture 7" descr="C:\Users\KrupaShankari\Downloads\Revised_ISE_Logo.png"/>
          <p:cNvPicPr/>
          <p:nvPr/>
        </p:nvPicPr>
        <p:blipFill>
          <a:blip r:embed="rId1"/>
          <a:stretch/>
        </p:blipFill>
        <p:spPr>
          <a:xfrm>
            <a:off x="1544040" y="321120"/>
            <a:ext cx="6045120" cy="11131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1428840" y="1542960"/>
            <a:ext cx="6171840" cy="514080"/>
          </a:xfrm>
          <a:prstGeom prst="rect">
            <a:avLst/>
          </a:prstGeom>
          <a:noFill/>
          <a:ln w="0">
            <a:noFill/>
          </a:ln>
        </p:spPr>
        <p:txBody>
          <a:bodyPr lIns="68400" rIns="68400" tIns="34200" bIns="34200" anchor="ctr">
            <a:normAutofit/>
          </a:bodyPr>
          <a:p>
            <a:pPr indent="0" algn="ctr">
              <a:lnSpc>
                <a:spcPct val="90000"/>
              </a:lnSpc>
              <a:buNone/>
            </a:pPr>
            <a:r>
              <a:rPr b="0" lang="en-US" sz="2400" spc="-1" strike="noStrike">
                <a:solidFill>
                  <a:srgbClr val="000000"/>
                </a:solidFill>
                <a:latin typeface="Calibri Light"/>
              </a:rPr>
              <a:t>      </a:t>
            </a:r>
            <a:r>
              <a:rPr b="0" lang="en-US" sz="2400" spc="-1" strike="noStrike">
                <a:solidFill>
                  <a:srgbClr val="000000"/>
                </a:solidFill>
                <a:latin typeface="Calibri Light"/>
              </a:rPr>
              <a:t>RESULTS</a:t>
            </a:r>
            <a:r>
              <a:rPr b="0" lang="en-US" sz="2400" spc="-1" strike="noStrike">
                <a:solidFill>
                  <a:srgbClr val="000000"/>
                </a:solidFill>
                <a:latin typeface="Calibri Light"/>
              </a:rPr>
              <a:t>	</a:t>
            </a:r>
            <a:endParaRPr b="0" lang="en-US" sz="2400" spc="-1" strike="noStrike">
              <a:solidFill>
                <a:srgbClr val="000000"/>
              </a:solidFill>
              <a:latin typeface="Arial"/>
            </a:endParaRPr>
          </a:p>
        </p:txBody>
      </p:sp>
      <p:sp>
        <p:nvSpPr>
          <p:cNvPr id="189" name="PlaceHolder 2"/>
          <p:cNvSpPr>
            <a:spLocks noGrp="1"/>
          </p:cNvSpPr>
          <p:nvPr>
            <p:ph type="sldNum" idx="12"/>
          </p:nvPr>
        </p:nvSpPr>
        <p:spPr>
          <a:xfrm>
            <a:off x="6058080" y="4767120"/>
            <a:ext cx="1599840" cy="273600"/>
          </a:xfrm>
          <a:prstGeom prst="rect">
            <a:avLst/>
          </a:prstGeom>
          <a:noFill/>
          <a:ln w="0">
            <a:noFill/>
          </a:ln>
        </p:spPr>
        <p:txBody>
          <a:bodyPr lIns="68400" rIns="68400" tIns="34200" bIns="34200" anchor="ctr">
            <a:noAutofit/>
          </a:bodyPr>
          <a:lstStyle>
            <a:lvl1pPr indent="0" algn="r">
              <a:lnSpc>
                <a:spcPct val="100000"/>
              </a:lnSpc>
              <a:buNone/>
              <a:defRPr b="0" lang="en-US" sz="900" spc="-1" strike="noStrike">
                <a:solidFill>
                  <a:srgbClr val="8b8b8b"/>
                </a:solidFill>
                <a:latin typeface="Arial"/>
                <a:ea typeface="Arial"/>
              </a:defRPr>
            </a:lvl1pPr>
          </a:lstStyle>
          <a:p>
            <a:pPr indent="0" algn="r">
              <a:lnSpc>
                <a:spcPct val="100000"/>
              </a:lnSpc>
              <a:buNone/>
            </a:pPr>
            <a:fld id="{632D3E4F-D075-4ADD-9127-D7B354C7A449}" type="slidenum">
              <a:rPr b="0" lang="en-US" sz="900" spc="-1" strike="noStrike">
                <a:solidFill>
                  <a:srgbClr val="8b8b8b"/>
                </a:solidFill>
                <a:latin typeface="Arial"/>
                <a:ea typeface="Arial"/>
              </a:rPr>
              <a:t>&lt;number&gt;</a:t>
            </a:fld>
            <a:endParaRPr b="0" lang="en-US" sz="900" spc="-1" strike="noStrike">
              <a:solidFill>
                <a:srgbClr val="000000"/>
              </a:solidFill>
              <a:latin typeface="Times New Roman"/>
            </a:endParaRPr>
          </a:p>
        </p:txBody>
      </p:sp>
      <p:sp>
        <p:nvSpPr>
          <p:cNvPr id="190" name="Google Shape;164;p20"/>
          <p:cNvSpPr/>
          <p:nvPr/>
        </p:nvSpPr>
        <p:spPr>
          <a:xfrm>
            <a:off x="1486080" y="2286000"/>
            <a:ext cx="6171840" cy="2342880"/>
          </a:xfrm>
          <a:prstGeom prst="rect">
            <a:avLst/>
          </a:prstGeom>
          <a:noFill/>
          <a:ln w="0">
            <a:noFill/>
          </a:ln>
        </p:spPr>
        <p:style>
          <a:lnRef idx="0"/>
          <a:fillRef idx="0"/>
          <a:effectRef idx="0"/>
          <a:fontRef idx="minor"/>
        </p:style>
        <p:txBody>
          <a:bodyPr lIns="68400" rIns="68400" tIns="34200" bIns="34200" anchor="t">
            <a:normAutofit/>
          </a:bodyPr>
          <a:p>
            <a:pPr marL="257040" indent="-257040">
              <a:lnSpc>
                <a:spcPct val="100000"/>
              </a:lnSpc>
              <a:tabLst>
                <a:tab algn="l" pos="0"/>
              </a:tabLst>
            </a:pPr>
            <a:endParaRPr b="0" lang="en-US" sz="2400" spc="-1" strike="noStrike">
              <a:solidFill>
                <a:schemeClr val="dk1"/>
              </a:solidFill>
              <a:latin typeface="Calibri"/>
              <a:ea typeface="Calibri"/>
            </a:endParaRPr>
          </a:p>
        </p:txBody>
      </p:sp>
      <p:sp>
        <p:nvSpPr>
          <p:cNvPr id="191" name="Google Shape;165;p20"/>
          <p:cNvSpPr/>
          <p:nvPr/>
        </p:nvSpPr>
        <p:spPr>
          <a:xfrm>
            <a:off x="1542960" y="3486240"/>
            <a:ext cx="6171840" cy="571320"/>
          </a:xfrm>
          <a:prstGeom prst="rect">
            <a:avLst/>
          </a:prstGeom>
          <a:noFill/>
          <a:ln w="0">
            <a:noFill/>
          </a:ln>
        </p:spPr>
        <p:style>
          <a:lnRef idx="0"/>
          <a:fillRef idx="0"/>
          <a:effectRef idx="0"/>
          <a:fontRef idx="minor"/>
        </p:style>
        <p:txBody>
          <a:bodyPr lIns="68400" rIns="68400" tIns="34200" bIns="34200" anchor="ctr">
            <a:normAutofit/>
          </a:bodyPr>
          <a:p>
            <a:pPr>
              <a:lnSpc>
                <a:spcPct val="100000"/>
              </a:lnSpc>
            </a:pPr>
            <a:endParaRPr b="0" lang="en-US" sz="2400" spc="-1" strike="noStrike">
              <a:solidFill>
                <a:schemeClr val="dk1"/>
              </a:solidFill>
              <a:latin typeface="Calibri"/>
              <a:ea typeface="Calibri"/>
            </a:endParaRPr>
          </a:p>
        </p:txBody>
      </p:sp>
      <p:pic>
        <p:nvPicPr>
          <p:cNvPr id="192" name="Picture 7" descr="C:\Users\KrupaShankari\Downloads\Revised_ISE_Logo.png"/>
          <p:cNvPicPr/>
          <p:nvPr/>
        </p:nvPicPr>
        <p:blipFill>
          <a:blip r:embed="rId1"/>
          <a:stretch/>
        </p:blipFill>
        <p:spPr>
          <a:xfrm>
            <a:off x="1544040" y="332640"/>
            <a:ext cx="6045120" cy="11131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218</TotalTime>
  <Application>LibreOffice/7.5.7.1$Linux_X86_64 LibreOffice_project/50$Build-1</Application>
  <AppVersion>15.0000</AppVersion>
  <Words>1251</Words>
  <Paragraphs>68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Anagha</dc:creator>
  <dc:description/>
  <dc:language>en-US</dc:language>
  <cp:lastModifiedBy/>
  <dcterms:modified xsi:type="dcterms:W3CDTF">2023-10-10T14:07:19Z</dcterms:modified>
  <cp:revision>13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12</vt:i4>
  </property>
  <property fmtid="{D5CDD505-2E9C-101B-9397-08002B2CF9AE}" pid="3" name="PresentationFormat">
    <vt:lpwstr>On-screen Show (16:9)</vt:lpwstr>
  </property>
  <property fmtid="{D5CDD505-2E9C-101B-9397-08002B2CF9AE}" pid="4" name="Slides">
    <vt:i4>14</vt:i4>
  </property>
</Properties>
</file>