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DF8FD-D347-445A-B8AD-CA83D94B859E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A9EBA4C-7351-42DB-947A-9C6C93F9E646}">
      <dgm:prSet phldrT="[Text]"/>
      <dgm:spPr/>
      <dgm:t>
        <a:bodyPr/>
        <a:lstStyle/>
        <a:p>
          <a:r>
            <a:rPr lang="en-IN" dirty="0"/>
            <a:t>Computer Hardware and </a:t>
          </a:r>
          <a:r>
            <a:rPr lang="en-IN" dirty="0" err="1"/>
            <a:t>Softwear</a:t>
          </a:r>
          <a:endParaRPr lang="en-IN" dirty="0"/>
        </a:p>
      </dgm:t>
    </dgm:pt>
    <dgm:pt modelId="{6A23C10D-DF49-4FDE-AB4E-E8283BB9795E}" type="parTrans" cxnId="{BF006FD9-1370-40EA-9EE4-965B40ED559C}">
      <dgm:prSet/>
      <dgm:spPr/>
      <dgm:t>
        <a:bodyPr/>
        <a:lstStyle/>
        <a:p>
          <a:endParaRPr lang="en-IN"/>
        </a:p>
      </dgm:t>
    </dgm:pt>
    <dgm:pt modelId="{3A825DFC-4577-4D0E-9AE5-A21F14DD83BD}" type="sibTrans" cxnId="{BF006FD9-1370-40EA-9EE4-965B40ED559C}">
      <dgm:prSet/>
      <dgm:spPr/>
      <dgm:t>
        <a:bodyPr/>
        <a:lstStyle/>
        <a:p>
          <a:endParaRPr lang="en-IN"/>
        </a:p>
      </dgm:t>
    </dgm:pt>
    <dgm:pt modelId="{F88D5E8C-0A0E-4AE0-AD3E-DEB85C8C8674}">
      <dgm:prSet phldrT="[Text]"/>
      <dgm:spPr/>
      <dgm:t>
        <a:bodyPr/>
        <a:lstStyle/>
        <a:p>
          <a:r>
            <a:rPr lang="en-IN" dirty="0"/>
            <a:t>Consumer Electronics</a:t>
          </a:r>
        </a:p>
      </dgm:t>
    </dgm:pt>
    <dgm:pt modelId="{57494785-8ACC-4F3D-B0D8-D1ACB76DD8FC}" type="parTrans" cxnId="{2FBB3A8C-B7A2-4C3D-97B6-AA0BD70D45CD}">
      <dgm:prSet/>
      <dgm:spPr/>
      <dgm:t>
        <a:bodyPr/>
        <a:lstStyle/>
        <a:p>
          <a:endParaRPr lang="en-IN"/>
        </a:p>
      </dgm:t>
    </dgm:pt>
    <dgm:pt modelId="{93430AB4-BDDB-4B94-9716-E61C7BFB96C2}" type="sibTrans" cxnId="{2FBB3A8C-B7A2-4C3D-97B6-AA0BD70D45CD}">
      <dgm:prSet/>
      <dgm:spPr/>
      <dgm:t>
        <a:bodyPr/>
        <a:lstStyle/>
        <a:p>
          <a:endParaRPr lang="en-IN"/>
        </a:p>
      </dgm:t>
    </dgm:pt>
    <dgm:pt modelId="{F7B11B97-7AF1-4316-B45F-5F5BA73F10BB}">
      <dgm:prSet phldrT="[Text]"/>
      <dgm:spPr/>
      <dgm:t>
        <a:bodyPr/>
        <a:lstStyle/>
        <a:p>
          <a:r>
            <a:rPr lang="en-IN" dirty="0"/>
            <a:t>Books and music</a:t>
          </a:r>
        </a:p>
      </dgm:t>
    </dgm:pt>
    <dgm:pt modelId="{9761976D-FEC1-444A-BC73-39C7CA34A481}" type="parTrans" cxnId="{2A6C90BF-1FCC-4A48-B09F-4CE79E88960D}">
      <dgm:prSet/>
      <dgm:spPr/>
      <dgm:t>
        <a:bodyPr/>
        <a:lstStyle/>
        <a:p>
          <a:endParaRPr lang="en-IN"/>
        </a:p>
      </dgm:t>
    </dgm:pt>
    <dgm:pt modelId="{58420F40-F2C1-4F95-98B5-D413B29B06EB}" type="sibTrans" cxnId="{2A6C90BF-1FCC-4A48-B09F-4CE79E88960D}">
      <dgm:prSet/>
      <dgm:spPr/>
      <dgm:t>
        <a:bodyPr/>
        <a:lstStyle/>
        <a:p>
          <a:endParaRPr lang="en-IN"/>
        </a:p>
      </dgm:t>
    </dgm:pt>
    <dgm:pt modelId="{C3CFAF18-9D54-446D-8005-7F4E31397AB3}">
      <dgm:prSet phldrT="[Text]" phldr="1"/>
      <dgm:spPr/>
      <dgm:t>
        <a:bodyPr/>
        <a:lstStyle/>
        <a:p>
          <a:endParaRPr lang="en-IN"/>
        </a:p>
      </dgm:t>
    </dgm:pt>
    <dgm:pt modelId="{CAB6027B-EB5C-4594-84E8-070579AE1383}" type="parTrans" cxnId="{2668F22C-DF37-431F-A6E7-D6940EBF42B5}">
      <dgm:prSet/>
      <dgm:spPr/>
      <dgm:t>
        <a:bodyPr/>
        <a:lstStyle/>
        <a:p>
          <a:endParaRPr lang="en-IN"/>
        </a:p>
      </dgm:t>
    </dgm:pt>
    <dgm:pt modelId="{FF0C1BC2-31E6-4743-8C57-0CEE5AE6EB48}" type="sibTrans" cxnId="{2668F22C-DF37-431F-A6E7-D6940EBF42B5}">
      <dgm:prSet/>
      <dgm:spPr/>
      <dgm:t>
        <a:bodyPr/>
        <a:lstStyle/>
        <a:p>
          <a:endParaRPr lang="en-IN"/>
        </a:p>
      </dgm:t>
    </dgm:pt>
    <dgm:pt modelId="{B4084BDB-99E0-42F5-9FFF-790873A52EB9}">
      <dgm:prSet phldrT="[Text]"/>
      <dgm:spPr/>
      <dgm:t>
        <a:bodyPr/>
        <a:lstStyle/>
        <a:p>
          <a:r>
            <a:rPr lang="en-IN" dirty="0"/>
            <a:t>Sporting and Goods</a:t>
          </a:r>
        </a:p>
      </dgm:t>
    </dgm:pt>
    <dgm:pt modelId="{3816DA35-CD00-435B-A1CC-BA150C19962E}" type="parTrans" cxnId="{1388415B-F770-44D8-B8A4-B609B2FB47F0}">
      <dgm:prSet/>
      <dgm:spPr/>
      <dgm:t>
        <a:bodyPr/>
        <a:lstStyle/>
        <a:p>
          <a:endParaRPr lang="en-IN"/>
        </a:p>
      </dgm:t>
    </dgm:pt>
    <dgm:pt modelId="{237D81CB-5EF4-42AE-AFF8-8F13E2D13264}" type="sibTrans" cxnId="{1388415B-F770-44D8-B8A4-B609B2FB47F0}">
      <dgm:prSet/>
      <dgm:spPr/>
      <dgm:t>
        <a:bodyPr/>
        <a:lstStyle/>
        <a:p>
          <a:endParaRPr lang="en-IN"/>
        </a:p>
      </dgm:t>
    </dgm:pt>
    <dgm:pt modelId="{2E641AC7-079F-4D0C-B4CE-B0EEC56FBCC1}">
      <dgm:prSet phldrT="[Text]"/>
      <dgm:spPr/>
      <dgm:t>
        <a:bodyPr/>
        <a:lstStyle/>
        <a:p>
          <a:r>
            <a:rPr lang="en-IN" dirty="0"/>
            <a:t>Office supplies</a:t>
          </a:r>
        </a:p>
      </dgm:t>
    </dgm:pt>
    <dgm:pt modelId="{1537CCA6-384B-453D-AA9A-9C85D07D3022}" type="parTrans" cxnId="{123712CA-DB84-40CB-8DE8-B8E1EB09BE7C}">
      <dgm:prSet/>
      <dgm:spPr/>
      <dgm:t>
        <a:bodyPr/>
        <a:lstStyle/>
        <a:p>
          <a:endParaRPr lang="en-IN"/>
        </a:p>
      </dgm:t>
    </dgm:pt>
    <dgm:pt modelId="{5826EED0-F63F-4927-AD57-AC49532E521B}" type="sibTrans" cxnId="{123712CA-DB84-40CB-8DE8-B8E1EB09BE7C}">
      <dgm:prSet/>
      <dgm:spPr/>
      <dgm:t>
        <a:bodyPr/>
        <a:lstStyle/>
        <a:p>
          <a:endParaRPr lang="en-IN"/>
        </a:p>
      </dgm:t>
    </dgm:pt>
    <dgm:pt modelId="{7075A99D-C304-4BF6-ADA3-DC2B7835283E}">
      <dgm:prSet phldrT="[Text]"/>
      <dgm:spPr/>
      <dgm:t>
        <a:bodyPr/>
        <a:lstStyle/>
        <a:p>
          <a:r>
            <a:rPr lang="en-IN" dirty="0" err="1"/>
            <a:t>Toys,Health</a:t>
          </a:r>
          <a:r>
            <a:rPr lang="en-IN" dirty="0"/>
            <a:t> and Beauty</a:t>
          </a:r>
        </a:p>
      </dgm:t>
    </dgm:pt>
    <dgm:pt modelId="{61814939-DF07-4048-82A9-EFFD95D45E34}" type="parTrans" cxnId="{E81F5581-BAB5-4F35-A43B-48D6B8E5D526}">
      <dgm:prSet/>
      <dgm:spPr/>
      <dgm:t>
        <a:bodyPr/>
        <a:lstStyle/>
        <a:p>
          <a:endParaRPr lang="en-IN"/>
        </a:p>
      </dgm:t>
    </dgm:pt>
    <dgm:pt modelId="{8366AC01-123F-4FE4-B384-C702AE9DF2D9}" type="sibTrans" cxnId="{E81F5581-BAB5-4F35-A43B-48D6B8E5D526}">
      <dgm:prSet/>
      <dgm:spPr/>
      <dgm:t>
        <a:bodyPr/>
        <a:lstStyle/>
        <a:p>
          <a:endParaRPr lang="en-IN"/>
        </a:p>
      </dgm:t>
    </dgm:pt>
    <dgm:pt modelId="{8ACF1821-34B3-46F0-83DD-52B3B2C8117C}">
      <dgm:prSet phldrT="[Text]"/>
      <dgm:spPr/>
      <dgm:t>
        <a:bodyPr/>
        <a:lstStyle/>
        <a:p>
          <a:r>
            <a:rPr lang="en-IN" dirty="0"/>
            <a:t>Apparel  and clothing</a:t>
          </a:r>
        </a:p>
      </dgm:t>
    </dgm:pt>
    <dgm:pt modelId="{0E2309B7-368F-400E-B1BE-00A8F6765797}" type="parTrans" cxnId="{FE530A67-46CB-4D4B-B2E2-630F09A28FA0}">
      <dgm:prSet/>
      <dgm:spPr/>
      <dgm:t>
        <a:bodyPr/>
        <a:lstStyle/>
        <a:p>
          <a:endParaRPr lang="en-IN"/>
        </a:p>
      </dgm:t>
    </dgm:pt>
    <dgm:pt modelId="{684E3594-D0E3-495D-BBCB-14036D744E06}" type="sibTrans" cxnId="{FE530A67-46CB-4D4B-B2E2-630F09A28FA0}">
      <dgm:prSet/>
      <dgm:spPr/>
      <dgm:t>
        <a:bodyPr/>
        <a:lstStyle/>
        <a:p>
          <a:endParaRPr lang="en-IN"/>
        </a:p>
      </dgm:t>
    </dgm:pt>
    <dgm:pt modelId="{2988A63A-9CF8-417A-8037-669C13E0DAC7}">
      <dgm:prSet/>
      <dgm:spPr/>
      <dgm:t>
        <a:bodyPr/>
        <a:lstStyle/>
        <a:p>
          <a:r>
            <a:rPr lang="en-IN" dirty="0" err="1"/>
            <a:t>Jewelry</a:t>
          </a:r>
          <a:r>
            <a:rPr lang="en-IN" dirty="0"/>
            <a:t>,</a:t>
          </a:r>
        </a:p>
        <a:p>
          <a:r>
            <a:rPr lang="en-IN" dirty="0"/>
            <a:t>Cars </a:t>
          </a:r>
        </a:p>
      </dgm:t>
    </dgm:pt>
    <dgm:pt modelId="{FD1EC22D-11BB-47BB-9ECF-B34893B7AEFB}" type="parTrans" cxnId="{5698AA99-DBEA-4E33-87CC-170D62F5AE9B}">
      <dgm:prSet/>
      <dgm:spPr/>
      <dgm:t>
        <a:bodyPr/>
        <a:lstStyle/>
        <a:p>
          <a:endParaRPr lang="en-IN"/>
        </a:p>
      </dgm:t>
    </dgm:pt>
    <dgm:pt modelId="{CED15705-B781-4B1D-9984-2651BA4696B9}" type="sibTrans" cxnId="{5698AA99-DBEA-4E33-87CC-170D62F5AE9B}">
      <dgm:prSet/>
      <dgm:spPr/>
      <dgm:t>
        <a:bodyPr/>
        <a:lstStyle/>
        <a:p>
          <a:endParaRPr lang="en-IN"/>
        </a:p>
      </dgm:t>
    </dgm:pt>
    <dgm:pt modelId="{8A2820DB-1506-402A-A1D0-F6C271B570B8}">
      <dgm:prSet phldrT="[Text]"/>
      <dgm:spPr/>
      <dgm:t>
        <a:bodyPr/>
        <a:lstStyle/>
        <a:p>
          <a:r>
            <a:rPr lang="en-IN" dirty="0"/>
            <a:t>Services</a:t>
          </a:r>
        </a:p>
      </dgm:t>
    </dgm:pt>
    <dgm:pt modelId="{5451D1FB-7FAF-4219-A0DF-13E61DCDB105}" type="parTrans" cxnId="{C3E8A9C4-5053-478E-9E81-8C51E2DF2F23}">
      <dgm:prSet/>
      <dgm:spPr/>
      <dgm:t>
        <a:bodyPr/>
        <a:lstStyle/>
        <a:p>
          <a:endParaRPr lang="en-IN"/>
        </a:p>
      </dgm:t>
    </dgm:pt>
    <dgm:pt modelId="{AD88A46A-BDCA-4B09-8F91-80AA6ACC2350}" type="sibTrans" cxnId="{C3E8A9C4-5053-478E-9E81-8C51E2DF2F23}">
      <dgm:prSet/>
      <dgm:spPr/>
      <dgm:t>
        <a:bodyPr/>
        <a:lstStyle/>
        <a:p>
          <a:endParaRPr lang="en-IN"/>
        </a:p>
      </dgm:t>
    </dgm:pt>
    <dgm:pt modelId="{8D254D85-1589-4E9C-98C7-2AABF795DC84}">
      <dgm:prSet phldrT="[Text]"/>
      <dgm:spPr/>
      <dgm:t>
        <a:bodyPr/>
        <a:lstStyle/>
        <a:p>
          <a:r>
            <a:rPr lang="en-IN" dirty="0"/>
            <a:t>Others</a:t>
          </a:r>
        </a:p>
      </dgm:t>
    </dgm:pt>
    <dgm:pt modelId="{EB2D453E-1F0B-4357-A197-B889F25CF9FF}" type="parTrans" cxnId="{C6DB6596-D764-42DF-99FB-DA59BC14F43F}">
      <dgm:prSet/>
      <dgm:spPr/>
      <dgm:t>
        <a:bodyPr/>
        <a:lstStyle/>
        <a:p>
          <a:endParaRPr lang="en-IN"/>
        </a:p>
      </dgm:t>
    </dgm:pt>
    <dgm:pt modelId="{3347B98A-8613-4ABB-983B-59BF80578340}" type="sibTrans" cxnId="{C6DB6596-D764-42DF-99FB-DA59BC14F43F}">
      <dgm:prSet/>
      <dgm:spPr/>
      <dgm:t>
        <a:bodyPr/>
        <a:lstStyle/>
        <a:p>
          <a:endParaRPr lang="en-IN"/>
        </a:p>
      </dgm:t>
    </dgm:pt>
    <dgm:pt modelId="{28B68ED8-55ED-414A-8647-398294187DC8}" type="pres">
      <dgm:prSet presAssocID="{3ECDF8FD-D347-445A-B8AD-CA83D94B859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6444015-B6BB-42A1-BAB5-12555AF691EB}" type="pres">
      <dgm:prSet presAssocID="{3ECDF8FD-D347-445A-B8AD-CA83D94B859E}" presName="children" presStyleCnt="0"/>
      <dgm:spPr/>
    </dgm:pt>
    <dgm:pt modelId="{FD3FC877-79C6-4B22-80E3-F63A8C7757F4}" type="pres">
      <dgm:prSet presAssocID="{3ECDF8FD-D347-445A-B8AD-CA83D94B859E}" presName="child1group" presStyleCnt="0"/>
      <dgm:spPr/>
    </dgm:pt>
    <dgm:pt modelId="{D1BBB89E-72D7-41C6-B9E3-448F1F233F77}" type="pres">
      <dgm:prSet presAssocID="{3ECDF8FD-D347-445A-B8AD-CA83D94B859E}" presName="child1" presStyleLbl="bgAcc1" presStyleIdx="0" presStyleCnt="3"/>
      <dgm:spPr/>
    </dgm:pt>
    <dgm:pt modelId="{D74E72C6-D7F8-4ECC-ADD7-223196CC19F7}" type="pres">
      <dgm:prSet presAssocID="{3ECDF8FD-D347-445A-B8AD-CA83D94B859E}" presName="child1Text" presStyleLbl="bgAcc1" presStyleIdx="0" presStyleCnt="3">
        <dgm:presLayoutVars>
          <dgm:bulletEnabled val="1"/>
        </dgm:presLayoutVars>
      </dgm:prSet>
      <dgm:spPr/>
    </dgm:pt>
    <dgm:pt modelId="{3CD7EA97-F0B9-4A7B-8C8C-300E9422A58D}" type="pres">
      <dgm:prSet presAssocID="{3ECDF8FD-D347-445A-B8AD-CA83D94B859E}" presName="child2group" presStyleCnt="0"/>
      <dgm:spPr/>
    </dgm:pt>
    <dgm:pt modelId="{AB30F178-D686-49DE-B485-F021A1B255C3}" type="pres">
      <dgm:prSet presAssocID="{3ECDF8FD-D347-445A-B8AD-CA83D94B859E}" presName="child2" presStyleLbl="bgAcc1" presStyleIdx="1" presStyleCnt="3"/>
      <dgm:spPr/>
    </dgm:pt>
    <dgm:pt modelId="{026594F0-9B65-45AE-8585-0A40909DD54B}" type="pres">
      <dgm:prSet presAssocID="{3ECDF8FD-D347-445A-B8AD-CA83D94B859E}" presName="child2Text" presStyleLbl="bgAcc1" presStyleIdx="1" presStyleCnt="3">
        <dgm:presLayoutVars>
          <dgm:bulletEnabled val="1"/>
        </dgm:presLayoutVars>
      </dgm:prSet>
      <dgm:spPr/>
    </dgm:pt>
    <dgm:pt modelId="{9B2DE631-B5EB-42AE-9584-39D7098B5B60}" type="pres">
      <dgm:prSet presAssocID="{3ECDF8FD-D347-445A-B8AD-CA83D94B859E}" presName="child3group" presStyleCnt="0"/>
      <dgm:spPr/>
    </dgm:pt>
    <dgm:pt modelId="{E5ECBEBD-5DBE-4A85-B89B-9F9CC9C04AA0}" type="pres">
      <dgm:prSet presAssocID="{3ECDF8FD-D347-445A-B8AD-CA83D94B859E}" presName="child3" presStyleLbl="bgAcc1" presStyleIdx="2" presStyleCnt="3"/>
      <dgm:spPr/>
    </dgm:pt>
    <dgm:pt modelId="{A1917205-DAAE-4211-B94E-BDF7928C565A}" type="pres">
      <dgm:prSet presAssocID="{3ECDF8FD-D347-445A-B8AD-CA83D94B859E}" presName="child3Text" presStyleLbl="bgAcc1" presStyleIdx="2" presStyleCnt="3">
        <dgm:presLayoutVars>
          <dgm:bulletEnabled val="1"/>
        </dgm:presLayoutVars>
      </dgm:prSet>
      <dgm:spPr/>
    </dgm:pt>
    <dgm:pt modelId="{F6531655-E9C5-4A02-A6CC-BDB26B3D969C}" type="pres">
      <dgm:prSet presAssocID="{3ECDF8FD-D347-445A-B8AD-CA83D94B859E}" presName="childPlaceholder" presStyleCnt="0"/>
      <dgm:spPr/>
    </dgm:pt>
    <dgm:pt modelId="{09891355-F4CB-4FFF-A599-542CC3990A9A}" type="pres">
      <dgm:prSet presAssocID="{3ECDF8FD-D347-445A-B8AD-CA83D94B859E}" presName="circle" presStyleCnt="0"/>
      <dgm:spPr/>
    </dgm:pt>
    <dgm:pt modelId="{FB90F763-85ED-4F67-A625-A7B532242A86}" type="pres">
      <dgm:prSet presAssocID="{3ECDF8FD-D347-445A-B8AD-CA83D94B859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DEA2D1C-86AF-4F95-86C2-F1B9D556B862}" type="pres">
      <dgm:prSet presAssocID="{3ECDF8FD-D347-445A-B8AD-CA83D94B859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0755A1-D048-40A2-B8FD-66E923BD31B3}" type="pres">
      <dgm:prSet presAssocID="{3ECDF8FD-D347-445A-B8AD-CA83D94B859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C930927-6EE9-43D6-A954-09A24C1BA195}" type="pres">
      <dgm:prSet presAssocID="{3ECDF8FD-D347-445A-B8AD-CA83D94B859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0C7054C-9BFB-41AE-8F37-587B50A8F367}" type="pres">
      <dgm:prSet presAssocID="{3ECDF8FD-D347-445A-B8AD-CA83D94B859E}" presName="quadrantPlaceholder" presStyleCnt="0"/>
      <dgm:spPr/>
    </dgm:pt>
    <dgm:pt modelId="{2E6305BA-6592-4E30-B4B6-D5663197292C}" type="pres">
      <dgm:prSet presAssocID="{3ECDF8FD-D347-445A-B8AD-CA83D94B859E}" presName="center1" presStyleLbl="fgShp" presStyleIdx="0" presStyleCnt="2"/>
      <dgm:spPr/>
    </dgm:pt>
    <dgm:pt modelId="{F789BCDB-0F6F-43B9-AD91-50B052344467}" type="pres">
      <dgm:prSet presAssocID="{3ECDF8FD-D347-445A-B8AD-CA83D94B859E}" presName="center2" presStyleLbl="fgShp" presStyleIdx="1" presStyleCnt="2"/>
      <dgm:spPr/>
    </dgm:pt>
  </dgm:ptLst>
  <dgm:cxnLst>
    <dgm:cxn modelId="{4CEC2B05-B31D-4362-AA47-09FCE1130D2B}" type="presOf" srcId="{2E641AC7-079F-4D0C-B4CE-B0EEC56FBCC1}" destId="{AB30F178-D686-49DE-B485-F021A1B255C3}" srcOrd="0" destOrd="0" presId="urn:microsoft.com/office/officeart/2005/8/layout/cycle4"/>
    <dgm:cxn modelId="{06E59805-2F34-470F-89F8-75B1C36522BA}" type="presOf" srcId="{2E641AC7-079F-4D0C-B4CE-B0EEC56FBCC1}" destId="{026594F0-9B65-45AE-8585-0A40909DD54B}" srcOrd="1" destOrd="0" presId="urn:microsoft.com/office/officeart/2005/8/layout/cycle4"/>
    <dgm:cxn modelId="{4280EF16-1932-4FF4-8F77-9DEE47EF93B0}" type="presOf" srcId="{8A2820DB-1506-402A-A1D0-F6C271B570B8}" destId="{026594F0-9B65-45AE-8585-0A40909DD54B}" srcOrd="1" destOrd="1" presId="urn:microsoft.com/office/officeart/2005/8/layout/cycle4"/>
    <dgm:cxn modelId="{E9A6C42B-0002-4F7D-9BA0-AB6D29AD07DB}" type="presOf" srcId="{5A9EBA4C-7351-42DB-947A-9C6C93F9E646}" destId="{FB90F763-85ED-4F67-A625-A7B532242A86}" srcOrd="0" destOrd="0" presId="urn:microsoft.com/office/officeart/2005/8/layout/cycle4"/>
    <dgm:cxn modelId="{2668F22C-DF37-431F-A6E7-D6940EBF42B5}" srcId="{5A9EBA4C-7351-42DB-947A-9C6C93F9E646}" destId="{C3CFAF18-9D54-446D-8005-7F4E31397AB3}" srcOrd="2" destOrd="0" parTransId="{CAB6027B-EB5C-4594-84E8-070579AE1383}" sibTransId="{FF0C1BC2-31E6-4743-8C57-0CEE5AE6EB48}"/>
    <dgm:cxn modelId="{B1CB5B40-33FC-4FDA-81B1-2961BE479AB9}" type="presOf" srcId="{8A2820DB-1506-402A-A1D0-F6C271B570B8}" destId="{AB30F178-D686-49DE-B485-F021A1B255C3}" srcOrd="0" destOrd="1" presId="urn:microsoft.com/office/officeart/2005/8/layout/cycle4"/>
    <dgm:cxn modelId="{1388415B-F770-44D8-B8A4-B609B2FB47F0}" srcId="{3ECDF8FD-D347-445A-B8AD-CA83D94B859E}" destId="{B4084BDB-99E0-42F5-9FFF-790873A52EB9}" srcOrd="1" destOrd="0" parTransId="{3816DA35-CD00-435B-A1CC-BA150C19962E}" sibTransId="{237D81CB-5EF4-42AE-AFF8-8F13E2D13264}"/>
    <dgm:cxn modelId="{D246265C-6DAC-49C1-8EE8-B7ADCED11B83}" type="presOf" srcId="{F7B11B97-7AF1-4316-B45F-5F5BA73F10BB}" destId="{D74E72C6-D7F8-4ECC-ADD7-223196CC19F7}" srcOrd="1" destOrd="1" presId="urn:microsoft.com/office/officeart/2005/8/layout/cycle4"/>
    <dgm:cxn modelId="{6ED1D45D-3D39-4D87-B04F-33D01088F095}" type="presOf" srcId="{8D254D85-1589-4E9C-98C7-2AABF795DC84}" destId="{026594F0-9B65-45AE-8585-0A40909DD54B}" srcOrd="1" destOrd="2" presId="urn:microsoft.com/office/officeart/2005/8/layout/cycle4"/>
    <dgm:cxn modelId="{24522564-FE34-42FA-8673-32DE6DA125B5}" type="presOf" srcId="{F7B11B97-7AF1-4316-B45F-5F5BA73F10BB}" destId="{D1BBB89E-72D7-41C6-B9E3-448F1F233F77}" srcOrd="0" destOrd="1" presId="urn:microsoft.com/office/officeart/2005/8/layout/cycle4"/>
    <dgm:cxn modelId="{FE530A67-46CB-4D4B-B2E2-630F09A28FA0}" srcId="{7075A99D-C304-4BF6-ADA3-DC2B7835283E}" destId="{8ACF1821-34B3-46F0-83DD-52B3B2C8117C}" srcOrd="0" destOrd="0" parTransId="{0E2309B7-368F-400E-B1BE-00A8F6765797}" sibTransId="{684E3594-D0E3-495D-BBCB-14036D744E06}"/>
    <dgm:cxn modelId="{BA2BB570-E86C-492D-BE95-3EA1490912D0}" type="presOf" srcId="{F88D5E8C-0A0E-4AE0-AD3E-DEB85C8C8674}" destId="{D74E72C6-D7F8-4ECC-ADD7-223196CC19F7}" srcOrd="1" destOrd="0" presId="urn:microsoft.com/office/officeart/2005/8/layout/cycle4"/>
    <dgm:cxn modelId="{947A6378-E352-45D0-9EA8-869BB8636DED}" type="presOf" srcId="{F88D5E8C-0A0E-4AE0-AD3E-DEB85C8C8674}" destId="{D1BBB89E-72D7-41C6-B9E3-448F1F233F77}" srcOrd="0" destOrd="0" presId="urn:microsoft.com/office/officeart/2005/8/layout/cycle4"/>
    <dgm:cxn modelId="{C7E49E78-EED5-4C6E-8FA5-446D43C35384}" type="presOf" srcId="{8ACF1821-34B3-46F0-83DD-52B3B2C8117C}" destId="{E5ECBEBD-5DBE-4A85-B89B-9F9CC9C04AA0}" srcOrd="0" destOrd="0" presId="urn:microsoft.com/office/officeart/2005/8/layout/cycle4"/>
    <dgm:cxn modelId="{465C2881-A90F-43FB-9AD2-3429CB3B5BF3}" type="presOf" srcId="{3ECDF8FD-D347-445A-B8AD-CA83D94B859E}" destId="{28B68ED8-55ED-414A-8647-398294187DC8}" srcOrd="0" destOrd="0" presId="urn:microsoft.com/office/officeart/2005/8/layout/cycle4"/>
    <dgm:cxn modelId="{E81F5581-BAB5-4F35-A43B-48D6B8E5D526}" srcId="{3ECDF8FD-D347-445A-B8AD-CA83D94B859E}" destId="{7075A99D-C304-4BF6-ADA3-DC2B7835283E}" srcOrd="2" destOrd="0" parTransId="{61814939-DF07-4048-82A9-EFFD95D45E34}" sibTransId="{8366AC01-123F-4FE4-B384-C702AE9DF2D9}"/>
    <dgm:cxn modelId="{2FBB3A8C-B7A2-4C3D-97B6-AA0BD70D45CD}" srcId="{5A9EBA4C-7351-42DB-947A-9C6C93F9E646}" destId="{F88D5E8C-0A0E-4AE0-AD3E-DEB85C8C8674}" srcOrd="0" destOrd="0" parTransId="{57494785-8ACC-4F3D-B0D8-D1ACB76DD8FC}" sibTransId="{93430AB4-BDDB-4B94-9716-E61C7BFB96C2}"/>
    <dgm:cxn modelId="{20B1B18E-04B7-4A6B-A148-4EDCF99572D9}" type="presOf" srcId="{8D254D85-1589-4E9C-98C7-2AABF795DC84}" destId="{AB30F178-D686-49DE-B485-F021A1B255C3}" srcOrd="0" destOrd="2" presId="urn:microsoft.com/office/officeart/2005/8/layout/cycle4"/>
    <dgm:cxn modelId="{FFE16094-2F02-4959-88DB-C0F8ACBD320F}" type="presOf" srcId="{7075A99D-C304-4BF6-ADA3-DC2B7835283E}" destId="{980755A1-D048-40A2-B8FD-66E923BD31B3}" srcOrd="0" destOrd="0" presId="urn:microsoft.com/office/officeart/2005/8/layout/cycle4"/>
    <dgm:cxn modelId="{C6DB6596-D764-42DF-99FB-DA59BC14F43F}" srcId="{B4084BDB-99E0-42F5-9FFF-790873A52EB9}" destId="{8D254D85-1589-4E9C-98C7-2AABF795DC84}" srcOrd="2" destOrd="0" parTransId="{EB2D453E-1F0B-4357-A197-B889F25CF9FF}" sibTransId="{3347B98A-8613-4ABB-983B-59BF80578340}"/>
    <dgm:cxn modelId="{5698AA99-DBEA-4E33-87CC-170D62F5AE9B}" srcId="{3ECDF8FD-D347-445A-B8AD-CA83D94B859E}" destId="{2988A63A-9CF8-417A-8037-669C13E0DAC7}" srcOrd="3" destOrd="0" parTransId="{FD1EC22D-11BB-47BB-9ECF-B34893B7AEFB}" sibTransId="{CED15705-B781-4B1D-9984-2651BA4696B9}"/>
    <dgm:cxn modelId="{2A6C90BF-1FCC-4A48-B09F-4CE79E88960D}" srcId="{5A9EBA4C-7351-42DB-947A-9C6C93F9E646}" destId="{F7B11B97-7AF1-4316-B45F-5F5BA73F10BB}" srcOrd="1" destOrd="0" parTransId="{9761976D-FEC1-444A-BC73-39C7CA34A481}" sibTransId="{58420F40-F2C1-4F95-98B5-D413B29B06EB}"/>
    <dgm:cxn modelId="{9CF230C2-0081-451B-A3C9-3EBFFF475D90}" type="presOf" srcId="{2988A63A-9CF8-417A-8037-669C13E0DAC7}" destId="{3C930927-6EE9-43D6-A954-09A24C1BA195}" srcOrd="0" destOrd="0" presId="urn:microsoft.com/office/officeart/2005/8/layout/cycle4"/>
    <dgm:cxn modelId="{C3E8A9C4-5053-478E-9E81-8C51E2DF2F23}" srcId="{B4084BDB-99E0-42F5-9FFF-790873A52EB9}" destId="{8A2820DB-1506-402A-A1D0-F6C271B570B8}" srcOrd="1" destOrd="0" parTransId="{5451D1FB-7FAF-4219-A0DF-13E61DCDB105}" sibTransId="{AD88A46A-BDCA-4B09-8F91-80AA6ACC2350}"/>
    <dgm:cxn modelId="{123712CA-DB84-40CB-8DE8-B8E1EB09BE7C}" srcId="{B4084BDB-99E0-42F5-9FFF-790873A52EB9}" destId="{2E641AC7-079F-4D0C-B4CE-B0EEC56FBCC1}" srcOrd="0" destOrd="0" parTransId="{1537CCA6-384B-453D-AA9A-9C85D07D3022}" sibTransId="{5826EED0-F63F-4927-AD57-AC49532E521B}"/>
    <dgm:cxn modelId="{E3BF63CC-79E6-43C3-9EB0-4DDBCA3D94E0}" type="presOf" srcId="{C3CFAF18-9D54-446D-8005-7F4E31397AB3}" destId="{D1BBB89E-72D7-41C6-B9E3-448F1F233F77}" srcOrd="0" destOrd="2" presId="urn:microsoft.com/office/officeart/2005/8/layout/cycle4"/>
    <dgm:cxn modelId="{F0BF91D4-C260-4152-A9C2-8EA1676417A1}" type="presOf" srcId="{B4084BDB-99E0-42F5-9FFF-790873A52EB9}" destId="{FDEA2D1C-86AF-4F95-86C2-F1B9D556B862}" srcOrd="0" destOrd="0" presId="urn:microsoft.com/office/officeart/2005/8/layout/cycle4"/>
    <dgm:cxn modelId="{BF006FD9-1370-40EA-9EE4-965B40ED559C}" srcId="{3ECDF8FD-D347-445A-B8AD-CA83D94B859E}" destId="{5A9EBA4C-7351-42DB-947A-9C6C93F9E646}" srcOrd="0" destOrd="0" parTransId="{6A23C10D-DF49-4FDE-AB4E-E8283BB9795E}" sibTransId="{3A825DFC-4577-4D0E-9AE5-A21F14DD83BD}"/>
    <dgm:cxn modelId="{15EE89FA-D68D-4EC9-B13B-4EFF714C7389}" type="presOf" srcId="{C3CFAF18-9D54-446D-8005-7F4E31397AB3}" destId="{D74E72C6-D7F8-4ECC-ADD7-223196CC19F7}" srcOrd="1" destOrd="2" presId="urn:microsoft.com/office/officeart/2005/8/layout/cycle4"/>
    <dgm:cxn modelId="{ED0BE2FB-AB77-451D-B3CA-13FF968710FA}" type="presOf" srcId="{8ACF1821-34B3-46F0-83DD-52B3B2C8117C}" destId="{A1917205-DAAE-4211-B94E-BDF7928C565A}" srcOrd="1" destOrd="0" presId="urn:microsoft.com/office/officeart/2005/8/layout/cycle4"/>
    <dgm:cxn modelId="{5F37B0DB-C1B3-43A9-A55D-0A635DCC9D8B}" type="presParOf" srcId="{28B68ED8-55ED-414A-8647-398294187DC8}" destId="{26444015-B6BB-42A1-BAB5-12555AF691EB}" srcOrd="0" destOrd="0" presId="urn:microsoft.com/office/officeart/2005/8/layout/cycle4"/>
    <dgm:cxn modelId="{ABD8463F-04E3-4CBF-8C44-70D131BB9E96}" type="presParOf" srcId="{26444015-B6BB-42A1-BAB5-12555AF691EB}" destId="{FD3FC877-79C6-4B22-80E3-F63A8C7757F4}" srcOrd="0" destOrd="0" presId="urn:microsoft.com/office/officeart/2005/8/layout/cycle4"/>
    <dgm:cxn modelId="{28272D32-576A-4DDB-8CD6-87FA41066783}" type="presParOf" srcId="{FD3FC877-79C6-4B22-80E3-F63A8C7757F4}" destId="{D1BBB89E-72D7-41C6-B9E3-448F1F233F77}" srcOrd="0" destOrd="0" presId="urn:microsoft.com/office/officeart/2005/8/layout/cycle4"/>
    <dgm:cxn modelId="{DFD330CC-6724-4EF9-90EB-F5DD7C2945F5}" type="presParOf" srcId="{FD3FC877-79C6-4B22-80E3-F63A8C7757F4}" destId="{D74E72C6-D7F8-4ECC-ADD7-223196CC19F7}" srcOrd="1" destOrd="0" presId="urn:microsoft.com/office/officeart/2005/8/layout/cycle4"/>
    <dgm:cxn modelId="{21318398-0B33-4B42-96F9-AE01A95B8909}" type="presParOf" srcId="{26444015-B6BB-42A1-BAB5-12555AF691EB}" destId="{3CD7EA97-F0B9-4A7B-8C8C-300E9422A58D}" srcOrd="1" destOrd="0" presId="urn:microsoft.com/office/officeart/2005/8/layout/cycle4"/>
    <dgm:cxn modelId="{8708DEAD-0414-42B6-9F56-2D09EF635F22}" type="presParOf" srcId="{3CD7EA97-F0B9-4A7B-8C8C-300E9422A58D}" destId="{AB30F178-D686-49DE-B485-F021A1B255C3}" srcOrd="0" destOrd="0" presId="urn:microsoft.com/office/officeart/2005/8/layout/cycle4"/>
    <dgm:cxn modelId="{3200C376-69EE-4ACA-9890-6AC09054A03A}" type="presParOf" srcId="{3CD7EA97-F0B9-4A7B-8C8C-300E9422A58D}" destId="{026594F0-9B65-45AE-8585-0A40909DD54B}" srcOrd="1" destOrd="0" presId="urn:microsoft.com/office/officeart/2005/8/layout/cycle4"/>
    <dgm:cxn modelId="{BF541FE1-A1E8-4C62-9ED2-272EEE9B2E81}" type="presParOf" srcId="{26444015-B6BB-42A1-BAB5-12555AF691EB}" destId="{9B2DE631-B5EB-42AE-9584-39D7098B5B60}" srcOrd="2" destOrd="0" presId="urn:microsoft.com/office/officeart/2005/8/layout/cycle4"/>
    <dgm:cxn modelId="{206C5049-E0B5-44C2-A3E3-513306F66BA1}" type="presParOf" srcId="{9B2DE631-B5EB-42AE-9584-39D7098B5B60}" destId="{E5ECBEBD-5DBE-4A85-B89B-9F9CC9C04AA0}" srcOrd="0" destOrd="0" presId="urn:microsoft.com/office/officeart/2005/8/layout/cycle4"/>
    <dgm:cxn modelId="{13EDA9B8-1044-4F80-8590-245BB68E35B7}" type="presParOf" srcId="{9B2DE631-B5EB-42AE-9584-39D7098B5B60}" destId="{A1917205-DAAE-4211-B94E-BDF7928C565A}" srcOrd="1" destOrd="0" presId="urn:microsoft.com/office/officeart/2005/8/layout/cycle4"/>
    <dgm:cxn modelId="{83ADFEA0-B67B-4A73-BD80-6360BB030547}" type="presParOf" srcId="{26444015-B6BB-42A1-BAB5-12555AF691EB}" destId="{F6531655-E9C5-4A02-A6CC-BDB26B3D969C}" srcOrd="3" destOrd="0" presId="urn:microsoft.com/office/officeart/2005/8/layout/cycle4"/>
    <dgm:cxn modelId="{8B0C5083-6B60-4A76-91B8-1CA223B6022B}" type="presParOf" srcId="{28B68ED8-55ED-414A-8647-398294187DC8}" destId="{09891355-F4CB-4FFF-A599-542CC3990A9A}" srcOrd="1" destOrd="0" presId="urn:microsoft.com/office/officeart/2005/8/layout/cycle4"/>
    <dgm:cxn modelId="{8D9ACAA5-C351-4A43-B126-BFA888680700}" type="presParOf" srcId="{09891355-F4CB-4FFF-A599-542CC3990A9A}" destId="{FB90F763-85ED-4F67-A625-A7B532242A86}" srcOrd="0" destOrd="0" presId="urn:microsoft.com/office/officeart/2005/8/layout/cycle4"/>
    <dgm:cxn modelId="{86BC31D2-8257-42B1-B6FE-652429C5A96D}" type="presParOf" srcId="{09891355-F4CB-4FFF-A599-542CC3990A9A}" destId="{FDEA2D1C-86AF-4F95-86C2-F1B9D556B862}" srcOrd="1" destOrd="0" presId="urn:microsoft.com/office/officeart/2005/8/layout/cycle4"/>
    <dgm:cxn modelId="{4419407A-A0F8-4C17-908B-AFE28BE3A84D}" type="presParOf" srcId="{09891355-F4CB-4FFF-A599-542CC3990A9A}" destId="{980755A1-D048-40A2-B8FD-66E923BD31B3}" srcOrd="2" destOrd="0" presId="urn:microsoft.com/office/officeart/2005/8/layout/cycle4"/>
    <dgm:cxn modelId="{B35B5336-A604-4456-A100-215D1AAD944E}" type="presParOf" srcId="{09891355-F4CB-4FFF-A599-542CC3990A9A}" destId="{3C930927-6EE9-43D6-A954-09A24C1BA195}" srcOrd="3" destOrd="0" presId="urn:microsoft.com/office/officeart/2005/8/layout/cycle4"/>
    <dgm:cxn modelId="{E9F86B59-44DC-45C2-9389-AE5AE225428C}" type="presParOf" srcId="{09891355-F4CB-4FFF-A599-542CC3990A9A}" destId="{50C7054C-9BFB-41AE-8F37-587B50A8F367}" srcOrd="4" destOrd="0" presId="urn:microsoft.com/office/officeart/2005/8/layout/cycle4"/>
    <dgm:cxn modelId="{4151F12A-5AE5-4D3F-A6CC-33D901EA122D}" type="presParOf" srcId="{28B68ED8-55ED-414A-8647-398294187DC8}" destId="{2E6305BA-6592-4E30-B4B6-D5663197292C}" srcOrd="2" destOrd="0" presId="urn:microsoft.com/office/officeart/2005/8/layout/cycle4"/>
    <dgm:cxn modelId="{6137AFE9-F707-458D-89D5-B689C8931D42}" type="presParOf" srcId="{28B68ED8-55ED-414A-8647-398294187DC8}" destId="{F789BCDB-0F6F-43B9-AD91-50B05234446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EEA47E-546C-45FE-9CD5-C9886685C71E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4AEE3B3C-D4E5-4107-B8B0-C73CA4232D5E}">
      <dgm:prSet phldrT="[Text]"/>
      <dgm:spPr/>
      <dgm:t>
        <a:bodyPr/>
        <a:lstStyle/>
        <a:p>
          <a:r>
            <a:rPr lang="en-IN" dirty="0"/>
            <a:t>Five Major Factors that contributed for the success of a e-commerce store</a:t>
          </a:r>
        </a:p>
      </dgm:t>
    </dgm:pt>
    <dgm:pt modelId="{02A3EBB6-2B4A-4274-B0E5-DFDDAF60545F}" type="parTrans" cxnId="{EFF8B60F-2BF5-4CC8-9E52-CB0B1D091E5E}">
      <dgm:prSet/>
      <dgm:spPr/>
      <dgm:t>
        <a:bodyPr/>
        <a:lstStyle/>
        <a:p>
          <a:endParaRPr lang="en-IN"/>
        </a:p>
      </dgm:t>
    </dgm:pt>
    <dgm:pt modelId="{F37042BA-A0E4-40F9-A844-7E5D621EEBDA}" type="sibTrans" cxnId="{EFF8B60F-2BF5-4CC8-9E52-CB0B1D091E5E}">
      <dgm:prSet/>
      <dgm:spPr/>
      <dgm:t>
        <a:bodyPr/>
        <a:lstStyle/>
        <a:p>
          <a:endParaRPr lang="en-IN"/>
        </a:p>
      </dgm:t>
    </dgm:pt>
    <dgm:pt modelId="{3E57B707-1642-413A-99AB-F4D9583458A1}">
      <dgm:prSet phldrT="[Text]"/>
      <dgm:spPr/>
      <dgm:t>
        <a:bodyPr/>
        <a:lstStyle/>
        <a:p>
          <a:r>
            <a:rPr lang="en-IN" dirty="0"/>
            <a:t>Trust</a:t>
          </a:r>
        </a:p>
      </dgm:t>
    </dgm:pt>
    <dgm:pt modelId="{A75DE3CE-D080-478A-B02A-EFEE5EA4622A}" type="parTrans" cxnId="{2F3F0693-CE5C-4F90-BCC6-F29EEE69DC6F}">
      <dgm:prSet/>
      <dgm:spPr/>
      <dgm:t>
        <a:bodyPr/>
        <a:lstStyle/>
        <a:p>
          <a:endParaRPr lang="en-IN"/>
        </a:p>
      </dgm:t>
    </dgm:pt>
    <dgm:pt modelId="{6B08C16B-CBFD-4B14-958A-8FEB1936042B}" type="sibTrans" cxnId="{2F3F0693-CE5C-4F90-BCC6-F29EEE69DC6F}">
      <dgm:prSet/>
      <dgm:spPr/>
      <dgm:t>
        <a:bodyPr/>
        <a:lstStyle/>
        <a:p>
          <a:endParaRPr lang="en-IN"/>
        </a:p>
      </dgm:t>
    </dgm:pt>
    <dgm:pt modelId="{79452111-803C-4BCE-899D-02EB28ADF4C9}">
      <dgm:prSet phldrT="[Text]"/>
      <dgm:spPr/>
      <dgm:t>
        <a:bodyPr/>
        <a:lstStyle/>
        <a:p>
          <a:r>
            <a:rPr lang="en-IN" dirty="0"/>
            <a:t>Service    Quality	</a:t>
          </a:r>
        </a:p>
      </dgm:t>
    </dgm:pt>
    <dgm:pt modelId="{45713281-7A42-4E80-B4E0-21C9EA3C1E23}" type="parTrans" cxnId="{38F55C13-71EF-48EE-B53C-285A15FF2636}">
      <dgm:prSet/>
      <dgm:spPr/>
      <dgm:t>
        <a:bodyPr/>
        <a:lstStyle/>
        <a:p>
          <a:endParaRPr lang="en-IN"/>
        </a:p>
      </dgm:t>
    </dgm:pt>
    <dgm:pt modelId="{5C34FA28-EC2A-47F8-BCC9-596CBF3CBB2F}" type="sibTrans" cxnId="{38F55C13-71EF-48EE-B53C-285A15FF2636}">
      <dgm:prSet/>
      <dgm:spPr/>
      <dgm:t>
        <a:bodyPr/>
        <a:lstStyle/>
        <a:p>
          <a:endParaRPr lang="en-IN"/>
        </a:p>
      </dgm:t>
    </dgm:pt>
    <dgm:pt modelId="{993FCAD4-447A-442A-8FC1-09DEF33BC026}">
      <dgm:prSet phldrT="[Text]"/>
      <dgm:spPr/>
      <dgm:t>
        <a:bodyPr/>
        <a:lstStyle/>
        <a:p>
          <a:r>
            <a:rPr lang="en-IN" dirty="0"/>
            <a:t>System Quality</a:t>
          </a:r>
        </a:p>
      </dgm:t>
    </dgm:pt>
    <dgm:pt modelId="{5A78D656-B2C5-4681-9F02-D194C011073F}" type="parTrans" cxnId="{2C9A8A02-7C4C-4A28-A196-CAA673E6EB9C}">
      <dgm:prSet/>
      <dgm:spPr/>
      <dgm:t>
        <a:bodyPr/>
        <a:lstStyle/>
        <a:p>
          <a:endParaRPr lang="en-IN"/>
        </a:p>
      </dgm:t>
    </dgm:pt>
    <dgm:pt modelId="{B3D6B26B-211C-4D42-8C70-7183F738C6B4}" type="sibTrans" cxnId="{2C9A8A02-7C4C-4A28-A196-CAA673E6EB9C}">
      <dgm:prSet/>
      <dgm:spPr/>
      <dgm:t>
        <a:bodyPr/>
        <a:lstStyle/>
        <a:p>
          <a:endParaRPr lang="en-IN"/>
        </a:p>
      </dgm:t>
    </dgm:pt>
    <dgm:pt modelId="{6CD23D09-42F5-4206-A2EA-CBA70D1E2E85}">
      <dgm:prSet phldrT="[Text]"/>
      <dgm:spPr/>
      <dgm:t>
        <a:bodyPr/>
        <a:lstStyle/>
        <a:p>
          <a:r>
            <a:rPr lang="en-IN" dirty="0"/>
            <a:t>Net Benefit</a:t>
          </a:r>
        </a:p>
      </dgm:t>
    </dgm:pt>
    <dgm:pt modelId="{C8191334-CA05-4976-8BBF-8C381E080001}" type="parTrans" cxnId="{B449523B-687F-48E2-8DFA-02BB2F3EB585}">
      <dgm:prSet/>
      <dgm:spPr/>
      <dgm:t>
        <a:bodyPr/>
        <a:lstStyle/>
        <a:p>
          <a:endParaRPr lang="en-IN"/>
        </a:p>
      </dgm:t>
    </dgm:pt>
    <dgm:pt modelId="{B75C511B-4DD8-4E73-ABA7-AF16DE4EA725}" type="sibTrans" cxnId="{B449523B-687F-48E2-8DFA-02BB2F3EB585}">
      <dgm:prSet/>
      <dgm:spPr/>
      <dgm:t>
        <a:bodyPr/>
        <a:lstStyle/>
        <a:p>
          <a:endParaRPr lang="en-IN"/>
        </a:p>
      </dgm:t>
    </dgm:pt>
    <dgm:pt modelId="{B13595CD-8C57-4260-950E-0F7CD35ADAB8}">
      <dgm:prSet phldrT="[Text]"/>
      <dgm:spPr/>
      <dgm:t>
        <a:bodyPr/>
        <a:lstStyle/>
        <a:p>
          <a:r>
            <a:rPr lang="en-IN" dirty="0"/>
            <a:t>Information Quality</a:t>
          </a:r>
        </a:p>
      </dgm:t>
    </dgm:pt>
    <dgm:pt modelId="{DF6AF402-FE34-432F-8CF7-E0F1CA960443}" type="parTrans" cxnId="{19270B78-A448-4757-BDAC-5A837F0A3E83}">
      <dgm:prSet/>
      <dgm:spPr/>
      <dgm:t>
        <a:bodyPr/>
        <a:lstStyle/>
        <a:p>
          <a:endParaRPr lang="en-IN"/>
        </a:p>
      </dgm:t>
    </dgm:pt>
    <dgm:pt modelId="{06220FE4-772D-4994-B79A-D2D8956CE6CD}" type="sibTrans" cxnId="{19270B78-A448-4757-BDAC-5A837F0A3E83}">
      <dgm:prSet/>
      <dgm:spPr/>
      <dgm:t>
        <a:bodyPr/>
        <a:lstStyle/>
        <a:p>
          <a:endParaRPr lang="en-IN"/>
        </a:p>
      </dgm:t>
    </dgm:pt>
    <dgm:pt modelId="{C465D555-58C3-4026-BDBE-D6EDE01C483C}" type="pres">
      <dgm:prSet presAssocID="{D3EEA47E-546C-45FE-9CD5-C9886685C7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2BDD61-1AF6-40D6-BB6F-E262ACE97116}" type="pres">
      <dgm:prSet presAssocID="{4AEE3B3C-D4E5-4107-B8B0-C73CA4232D5E}" presName="vertOne" presStyleCnt="0"/>
      <dgm:spPr/>
    </dgm:pt>
    <dgm:pt modelId="{C0D2CF11-3D28-4EA8-9C4A-6CDE2456331C}" type="pres">
      <dgm:prSet presAssocID="{4AEE3B3C-D4E5-4107-B8B0-C73CA4232D5E}" presName="txOne" presStyleLbl="node0" presStyleIdx="0" presStyleCnt="1" custLinFactNeighborX="0" custLinFactNeighborY="-20622">
        <dgm:presLayoutVars>
          <dgm:chPref val="3"/>
        </dgm:presLayoutVars>
      </dgm:prSet>
      <dgm:spPr/>
    </dgm:pt>
    <dgm:pt modelId="{A8E0CFB9-6B51-407E-9454-4707347B4E9C}" type="pres">
      <dgm:prSet presAssocID="{4AEE3B3C-D4E5-4107-B8B0-C73CA4232D5E}" presName="parTransOne" presStyleCnt="0"/>
      <dgm:spPr/>
    </dgm:pt>
    <dgm:pt modelId="{E8708014-013E-4F48-9D1F-92CB42AC2A84}" type="pres">
      <dgm:prSet presAssocID="{4AEE3B3C-D4E5-4107-B8B0-C73CA4232D5E}" presName="horzOne" presStyleCnt="0"/>
      <dgm:spPr/>
    </dgm:pt>
    <dgm:pt modelId="{AC824EBD-33E7-4A98-B8EB-211BF2BE2385}" type="pres">
      <dgm:prSet presAssocID="{3E57B707-1642-413A-99AB-F4D9583458A1}" presName="vertTwo" presStyleCnt="0"/>
      <dgm:spPr/>
    </dgm:pt>
    <dgm:pt modelId="{BFB6302A-B4D8-4334-8D87-641BF464602B}" type="pres">
      <dgm:prSet presAssocID="{3E57B707-1642-413A-99AB-F4D9583458A1}" presName="txTwo" presStyleLbl="node2" presStyleIdx="0" presStyleCnt="2">
        <dgm:presLayoutVars>
          <dgm:chPref val="3"/>
        </dgm:presLayoutVars>
      </dgm:prSet>
      <dgm:spPr/>
    </dgm:pt>
    <dgm:pt modelId="{B3F21E13-7086-478D-AAEF-6A6C406BA1AF}" type="pres">
      <dgm:prSet presAssocID="{3E57B707-1642-413A-99AB-F4D9583458A1}" presName="parTransTwo" presStyleCnt="0"/>
      <dgm:spPr/>
    </dgm:pt>
    <dgm:pt modelId="{CC0327F7-ED93-49FE-AA33-7A5A0B01774B}" type="pres">
      <dgm:prSet presAssocID="{3E57B707-1642-413A-99AB-F4D9583458A1}" presName="horzTwo" presStyleCnt="0"/>
      <dgm:spPr/>
    </dgm:pt>
    <dgm:pt modelId="{D5C49407-11CF-42D0-974B-686BFA3B2F7B}" type="pres">
      <dgm:prSet presAssocID="{79452111-803C-4BCE-899D-02EB28ADF4C9}" presName="vertThree" presStyleCnt="0"/>
      <dgm:spPr/>
    </dgm:pt>
    <dgm:pt modelId="{9FE0A5B3-37CB-4B62-A167-ED78322EC60D}" type="pres">
      <dgm:prSet presAssocID="{79452111-803C-4BCE-899D-02EB28ADF4C9}" presName="txThree" presStyleLbl="node3" presStyleIdx="0" presStyleCnt="3">
        <dgm:presLayoutVars>
          <dgm:chPref val="3"/>
        </dgm:presLayoutVars>
      </dgm:prSet>
      <dgm:spPr/>
    </dgm:pt>
    <dgm:pt modelId="{EC2325FB-E3E5-4137-B3F3-93CB3E49EDB9}" type="pres">
      <dgm:prSet presAssocID="{79452111-803C-4BCE-899D-02EB28ADF4C9}" presName="horzThree" presStyleCnt="0"/>
      <dgm:spPr/>
    </dgm:pt>
    <dgm:pt modelId="{F855AE73-9EF8-4272-89B1-B7868672E128}" type="pres">
      <dgm:prSet presAssocID="{5C34FA28-EC2A-47F8-BCC9-596CBF3CBB2F}" presName="sibSpaceThree" presStyleCnt="0"/>
      <dgm:spPr/>
    </dgm:pt>
    <dgm:pt modelId="{18FAE70C-8055-4F97-9F17-294ABF6284F1}" type="pres">
      <dgm:prSet presAssocID="{993FCAD4-447A-442A-8FC1-09DEF33BC026}" presName="vertThree" presStyleCnt="0"/>
      <dgm:spPr/>
    </dgm:pt>
    <dgm:pt modelId="{D51E29A9-7C0B-41B1-84EE-2B9BAF614E86}" type="pres">
      <dgm:prSet presAssocID="{993FCAD4-447A-442A-8FC1-09DEF33BC026}" presName="txThree" presStyleLbl="node3" presStyleIdx="1" presStyleCnt="3">
        <dgm:presLayoutVars>
          <dgm:chPref val="3"/>
        </dgm:presLayoutVars>
      </dgm:prSet>
      <dgm:spPr/>
    </dgm:pt>
    <dgm:pt modelId="{B9496F4E-E188-423B-8B36-C113574609A1}" type="pres">
      <dgm:prSet presAssocID="{993FCAD4-447A-442A-8FC1-09DEF33BC026}" presName="horzThree" presStyleCnt="0"/>
      <dgm:spPr/>
    </dgm:pt>
    <dgm:pt modelId="{065D8AEF-835C-403A-91B7-CABCDB77F305}" type="pres">
      <dgm:prSet presAssocID="{6B08C16B-CBFD-4B14-958A-8FEB1936042B}" presName="sibSpaceTwo" presStyleCnt="0"/>
      <dgm:spPr/>
    </dgm:pt>
    <dgm:pt modelId="{39FC27F2-1D8A-4ADE-87B9-EC83EAA1D2C3}" type="pres">
      <dgm:prSet presAssocID="{6CD23D09-42F5-4206-A2EA-CBA70D1E2E85}" presName="vertTwo" presStyleCnt="0"/>
      <dgm:spPr/>
    </dgm:pt>
    <dgm:pt modelId="{5135082B-9040-4E73-AFF0-A4BCCD72FBB9}" type="pres">
      <dgm:prSet presAssocID="{6CD23D09-42F5-4206-A2EA-CBA70D1E2E85}" presName="txTwo" presStyleLbl="node2" presStyleIdx="1" presStyleCnt="2">
        <dgm:presLayoutVars>
          <dgm:chPref val="3"/>
        </dgm:presLayoutVars>
      </dgm:prSet>
      <dgm:spPr/>
    </dgm:pt>
    <dgm:pt modelId="{9EF74509-127E-49E7-81B1-4100126BD88F}" type="pres">
      <dgm:prSet presAssocID="{6CD23D09-42F5-4206-A2EA-CBA70D1E2E85}" presName="parTransTwo" presStyleCnt="0"/>
      <dgm:spPr/>
    </dgm:pt>
    <dgm:pt modelId="{3B7E8632-692F-4084-B3FA-5E464F4BE8B2}" type="pres">
      <dgm:prSet presAssocID="{6CD23D09-42F5-4206-A2EA-CBA70D1E2E85}" presName="horzTwo" presStyleCnt="0"/>
      <dgm:spPr/>
    </dgm:pt>
    <dgm:pt modelId="{73F122F1-B55D-4FFB-9120-E76485377FBF}" type="pres">
      <dgm:prSet presAssocID="{B13595CD-8C57-4260-950E-0F7CD35ADAB8}" presName="vertThree" presStyleCnt="0"/>
      <dgm:spPr/>
    </dgm:pt>
    <dgm:pt modelId="{F17CF176-B988-46DD-AC9C-639B769602ED}" type="pres">
      <dgm:prSet presAssocID="{B13595CD-8C57-4260-950E-0F7CD35ADAB8}" presName="txThree" presStyleLbl="node3" presStyleIdx="2" presStyleCnt="3">
        <dgm:presLayoutVars>
          <dgm:chPref val="3"/>
        </dgm:presLayoutVars>
      </dgm:prSet>
      <dgm:spPr/>
    </dgm:pt>
    <dgm:pt modelId="{F5D2846C-64F3-4348-A2B0-292AC0DE825A}" type="pres">
      <dgm:prSet presAssocID="{B13595CD-8C57-4260-950E-0F7CD35ADAB8}" presName="horzThree" presStyleCnt="0"/>
      <dgm:spPr/>
    </dgm:pt>
  </dgm:ptLst>
  <dgm:cxnLst>
    <dgm:cxn modelId="{2C9A8A02-7C4C-4A28-A196-CAA673E6EB9C}" srcId="{3E57B707-1642-413A-99AB-F4D9583458A1}" destId="{993FCAD4-447A-442A-8FC1-09DEF33BC026}" srcOrd="1" destOrd="0" parTransId="{5A78D656-B2C5-4681-9F02-D194C011073F}" sibTransId="{B3D6B26B-211C-4D42-8C70-7183F738C6B4}"/>
    <dgm:cxn modelId="{EFF8B60F-2BF5-4CC8-9E52-CB0B1D091E5E}" srcId="{D3EEA47E-546C-45FE-9CD5-C9886685C71E}" destId="{4AEE3B3C-D4E5-4107-B8B0-C73CA4232D5E}" srcOrd="0" destOrd="0" parTransId="{02A3EBB6-2B4A-4274-B0E5-DFDDAF60545F}" sibTransId="{F37042BA-A0E4-40F9-A844-7E5D621EEBDA}"/>
    <dgm:cxn modelId="{38F55C13-71EF-48EE-B53C-285A15FF2636}" srcId="{3E57B707-1642-413A-99AB-F4D9583458A1}" destId="{79452111-803C-4BCE-899D-02EB28ADF4C9}" srcOrd="0" destOrd="0" parTransId="{45713281-7A42-4E80-B4E0-21C9EA3C1E23}" sibTransId="{5C34FA28-EC2A-47F8-BCC9-596CBF3CBB2F}"/>
    <dgm:cxn modelId="{B449523B-687F-48E2-8DFA-02BB2F3EB585}" srcId="{4AEE3B3C-D4E5-4107-B8B0-C73CA4232D5E}" destId="{6CD23D09-42F5-4206-A2EA-CBA70D1E2E85}" srcOrd="1" destOrd="0" parTransId="{C8191334-CA05-4976-8BBF-8C381E080001}" sibTransId="{B75C511B-4DD8-4E73-ABA7-AF16DE4EA725}"/>
    <dgm:cxn modelId="{EAA9785F-422D-4A86-A594-FA087E3B4DF6}" type="presOf" srcId="{D3EEA47E-546C-45FE-9CD5-C9886685C71E}" destId="{C465D555-58C3-4026-BDBE-D6EDE01C483C}" srcOrd="0" destOrd="0" presId="urn:microsoft.com/office/officeart/2005/8/layout/architecture"/>
    <dgm:cxn modelId="{1F028354-87FC-4430-BD24-26282791D169}" type="presOf" srcId="{6CD23D09-42F5-4206-A2EA-CBA70D1E2E85}" destId="{5135082B-9040-4E73-AFF0-A4BCCD72FBB9}" srcOrd="0" destOrd="0" presId="urn:microsoft.com/office/officeart/2005/8/layout/architecture"/>
    <dgm:cxn modelId="{F2F8A774-48E8-4458-936C-5104EF7E53DC}" type="presOf" srcId="{993FCAD4-447A-442A-8FC1-09DEF33BC026}" destId="{D51E29A9-7C0B-41B1-84EE-2B9BAF614E86}" srcOrd="0" destOrd="0" presId="urn:microsoft.com/office/officeart/2005/8/layout/architecture"/>
    <dgm:cxn modelId="{19270B78-A448-4757-BDAC-5A837F0A3E83}" srcId="{6CD23D09-42F5-4206-A2EA-CBA70D1E2E85}" destId="{B13595CD-8C57-4260-950E-0F7CD35ADAB8}" srcOrd="0" destOrd="0" parTransId="{DF6AF402-FE34-432F-8CF7-E0F1CA960443}" sibTransId="{06220FE4-772D-4994-B79A-D2D8956CE6CD}"/>
    <dgm:cxn modelId="{7BB48C7E-D30A-4449-970B-B707B2D6643C}" type="presOf" srcId="{3E57B707-1642-413A-99AB-F4D9583458A1}" destId="{BFB6302A-B4D8-4334-8D87-641BF464602B}" srcOrd="0" destOrd="0" presId="urn:microsoft.com/office/officeart/2005/8/layout/architecture"/>
    <dgm:cxn modelId="{A1CA3F8F-DC22-43EE-A7E8-DCB0B022A2C9}" type="presOf" srcId="{4AEE3B3C-D4E5-4107-B8B0-C73CA4232D5E}" destId="{C0D2CF11-3D28-4EA8-9C4A-6CDE2456331C}" srcOrd="0" destOrd="0" presId="urn:microsoft.com/office/officeart/2005/8/layout/architecture"/>
    <dgm:cxn modelId="{2F3F0693-CE5C-4F90-BCC6-F29EEE69DC6F}" srcId="{4AEE3B3C-D4E5-4107-B8B0-C73CA4232D5E}" destId="{3E57B707-1642-413A-99AB-F4D9583458A1}" srcOrd="0" destOrd="0" parTransId="{A75DE3CE-D080-478A-B02A-EFEE5EA4622A}" sibTransId="{6B08C16B-CBFD-4B14-958A-8FEB1936042B}"/>
    <dgm:cxn modelId="{7D449E97-A49F-4967-A3F3-D9FBB3A90F73}" type="presOf" srcId="{B13595CD-8C57-4260-950E-0F7CD35ADAB8}" destId="{F17CF176-B988-46DD-AC9C-639B769602ED}" srcOrd="0" destOrd="0" presId="urn:microsoft.com/office/officeart/2005/8/layout/architecture"/>
    <dgm:cxn modelId="{06C9FCFA-2B01-4832-97AD-840F732B58B3}" type="presOf" srcId="{79452111-803C-4BCE-899D-02EB28ADF4C9}" destId="{9FE0A5B3-37CB-4B62-A167-ED78322EC60D}" srcOrd="0" destOrd="0" presId="urn:microsoft.com/office/officeart/2005/8/layout/architecture"/>
    <dgm:cxn modelId="{05687BE4-E633-4805-9C06-C234331C6761}" type="presParOf" srcId="{C465D555-58C3-4026-BDBE-D6EDE01C483C}" destId="{152BDD61-1AF6-40D6-BB6F-E262ACE97116}" srcOrd="0" destOrd="0" presId="urn:microsoft.com/office/officeart/2005/8/layout/architecture"/>
    <dgm:cxn modelId="{236A3A73-45DB-45C5-A532-D1A5B839FC8B}" type="presParOf" srcId="{152BDD61-1AF6-40D6-BB6F-E262ACE97116}" destId="{C0D2CF11-3D28-4EA8-9C4A-6CDE2456331C}" srcOrd="0" destOrd="0" presId="urn:microsoft.com/office/officeart/2005/8/layout/architecture"/>
    <dgm:cxn modelId="{20CA3E62-F88A-430E-9081-AD9C21A24670}" type="presParOf" srcId="{152BDD61-1AF6-40D6-BB6F-E262ACE97116}" destId="{A8E0CFB9-6B51-407E-9454-4707347B4E9C}" srcOrd="1" destOrd="0" presId="urn:microsoft.com/office/officeart/2005/8/layout/architecture"/>
    <dgm:cxn modelId="{DB0F56DE-0B8B-46E0-A28E-34A820D38372}" type="presParOf" srcId="{152BDD61-1AF6-40D6-BB6F-E262ACE97116}" destId="{E8708014-013E-4F48-9D1F-92CB42AC2A84}" srcOrd="2" destOrd="0" presId="urn:microsoft.com/office/officeart/2005/8/layout/architecture"/>
    <dgm:cxn modelId="{B7922999-0D45-4B5F-9825-67BC92DC637F}" type="presParOf" srcId="{E8708014-013E-4F48-9D1F-92CB42AC2A84}" destId="{AC824EBD-33E7-4A98-B8EB-211BF2BE2385}" srcOrd="0" destOrd="0" presId="urn:microsoft.com/office/officeart/2005/8/layout/architecture"/>
    <dgm:cxn modelId="{6C67F0ED-067A-41A6-9BBC-B20683395704}" type="presParOf" srcId="{AC824EBD-33E7-4A98-B8EB-211BF2BE2385}" destId="{BFB6302A-B4D8-4334-8D87-641BF464602B}" srcOrd="0" destOrd="0" presId="urn:microsoft.com/office/officeart/2005/8/layout/architecture"/>
    <dgm:cxn modelId="{15644147-4A00-4866-B4DD-A53DB5C41151}" type="presParOf" srcId="{AC824EBD-33E7-4A98-B8EB-211BF2BE2385}" destId="{B3F21E13-7086-478D-AAEF-6A6C406BA1AF}" srcOrd="1" destOrd="0" presId="urn:microsoft.com/office/officeart/2005/8/layout/architecture"/>
    <dgm:cxn modelId="{23923090-8C82-4655-9633-89F57A9649A0}" type="presParOf" srcId="{AC824EBD-33E7-4A98-B8EB-211BF2BE2385}" destId="{CC0327F7-ED93-49FE-AA33-7A5A0B01774B}" srcOrd="2" destOrd="0" presId="urn:microsoft.com/office/officeart/2005/8/layout/architecture"/>
    <dgm:cxn modelId="{EC1ABE4F-C109-47EF-AE55-F3867FF9F61A}" type="presParOf" srcId="{CC0327F7-ED93-49FE-AA33-7A5A0B01774B}" destId="{D5C49407-11CF-42D0-974B-686BFA3B2F7B}" srcOrd="0" destOrd="0" presId="urn:microsoft.com/office/officeart/2005/8/layout/architecture"/>
    <dgm:cxn modelId="{C3F62E3A-5A88-464B-BD68-EB0C886916E2}" type="presParOf" srcId="{D5C49407-11CF-42D0-974B-686BFA3B2F7B}" destId="{9FE0A5B3-37CB-4B62-A167-ED78322EC60D}" srcOrd="0" destOrd="0" presId="urn:microsoft.com/office/officeart/2005/8/layout/architecture"/>
    <dgm:cxn modelId="{960DCB38-BD37-42D9-ADA7-816EA10BFA44}" type="presParOf" srcId="{D5C49407-11CF-42D0-974B-686BFA3B2F7B}" destId="{EC2325FB-E3E5-4137-B3F3-93CB3E49EDB9}" srcOrd="1" destOrd="0" presId="urn:microsoft.com/office/officeart/2005/8/layout/architecture"/>
    <dgm:cxn modelId="{268CAE5F-04F3-4D9C-B3CA-750B06D5C6DF}" type="presParOf" srcId="{CC0327F7-ED93-49FE-AA33-7A5A0B01774B}" destId="{F855AE73-9EF8-4272-89B1-B7868672E128}" srcOrd="1" destOrd="0" presId="urn:microsoft.com/office/officeart/2005/8/layout/architecture"/>
    <dgm:cxn modelId="{17B26A93-F6F4-45D3-A09E-4D4C8FFB8240}" type="presParOf" srcId="{CC0327F7-ED93-49FE-AA33-7A5A0B01774B}" destId="{18FAE70C-8055-4F97-9F17-294ABF6284F1}" srcOrd="2" destOrd="0" presId="urn:microsoft.com/office/officeart/2005/8/layout/architecture"/>
    <dgm:cxn modelId="{155E9D6B-0C8B-487C-9A5A-BCF6A3CB50B1}" type="presParOf" srcId="{18FAE70C-8055-4F97-9F17-294ABF6284F1}" destId="{D51E29A9-7C0B-41B1-84EE-2B9BAF614E86}" srcOrd="0" destOrd="0" presId="urn:microsoft.com/office/officeart/2005/8/layout/architecture"/>
    <dgm:cxn modelId="{6BC57D5F-2B03-48C9-BC0C-CC4EAA40A7FE}" type="presParOf" srcId="{18FAE70C-8055-4F97-9F17-294ABF6284F1}" destId="{B9496F4E-E188-423B-8B36-C113574609A1}" srcOrd="1" destOrd="0" presId="urn:microsoft.com/office/officeart/2005/8/layout/architecture"/>
    <dgm:cxn modelId="{BB3C7B1A-B6E0-411A-9900-85A630CE79C4}" type="presParOf" srcId="{E8708014-013E-4F48-9D1F-92CB42AC2A84}" destId="{065D8AEF-835C-403A-91B7-CABCDB77F305}" srcOrd="1" destOrd="0" presId="urn:microsoft.com/office/officeart/2005/8/layout/architecture"/>
    <dgm:cxn modelId="{EA0E3960-C062-4614-8048-95801246FB95}" type="presParOf" srcId="{E8708014-013E-4F48-9D1F-92CB42AC2A84}" destId="{39FC27F2-1D8A-4ADE-87B9-EC83EAA1D2C3}" srcOrd="2" destOrd="0" presId="urn:microsoft.com/office/officeart/2005/8/layout/architecture"/>
    <dgm:cxn modelId="{C3A27177-9C07-4B3B-89C6-0768CA2C4204}" type="presParOf" srcId="{39FC27F2-1D8A-4ADE-87B9-EC83EAA1D2C3}" destId="{5135082B-9040-4E73-AFF0-A4BCCD72FBB9}" srcOrd="0" destOrd="0" presId="urn:microsoft.com/office/officeart/2005/8/layout/architecture"/>
    <dgm:cxn modelId="{7968D9A0-DB4A-419F-9320-9E2762A5A38A}" type="presParOf" srcId="{39FC27F2-1D8A-4ADE-87B9-EC83EAA1D2C3}" destId="{9EF74509-127E-49E7-81B1-4100126BD88F}" srcOrd="1" destOrd="0" presId="urn:microsoft.com/office/officeart/2005/8/layout/architecture"/>
    <dgm:cxn modelId="{A36F052B-8262-4692-9818-CF5EB0F79DEE}" type="presParOf" srcId="{39FC27F2-1D8A-4ADE-87B9-EC83EAA1D2C3}" destId="{3B7E8632-692F-4084-B3FA-5E464F4BE8B2}" srcOrd="2" destOrd="0" presId="urn:microsoft.com/office/officeart/2005/8/layout/architecture"/>
    <dgm:cxn modelId="{F6C00DFA-1C91-4271-9B28-8EF817FB1005}" type="presParOf" srcId="{3B7E8632-692F-4084-B3FA-5E464F4BE8B2}" destId="{73F122F1-B55D-4FFB-9120-E76485377FBF}" srcOrd="0" destOrd="0" presId="urn:microsoft.com/office/officeart/2005/8/layout/architecture"/>
    <dgm:cxn modelId="{15952FB8-5221-48FA-A1BA-EC3E7295DBE1}" type="presParOf" srcId="{73F122F1-B55D-4FFB-9120-E76485377FBF}" destId="{F17CF176-B988-46DD-AC9C-639B769602ED}" srcOrd="0" destOrd="0" presId="urn:microsoft.com/office/officeart/2005/8/layout/architecture"/>
    <dgm:cxn modelId="{7663812A-C9B6-442B-9876-64F384F18229}" type="presParOf" srcId="{73F122F1-B55D-4FFB-9120-E76485377FBF}" destId="{F5D2846C-64F3-4348-A2B0-292AC0DE825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38F2D-8539-4188-A5E0-43CA2004051D}" type="doc">
      <dgm:prSet loTypeId="urn:microsoft.com/office/officeart/2005/8/layout/radial6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3EA92F47-437C-4C65-A228-7927A4823AD6}">
      <dgm:prSet phldrT="[Text]"/>
      <dgm:spPr/>
      <dgm:t>
        <a:bodyPr/>
        <a:lstStyle/>
        <a:p>
          <a:r>
            <a:rPr lang="en-IN" dirty="0"/>
            <a:t>Customer Retention</a:t>
          </a:r>
        </a:p>
      </dgm:t>
    </dgm:pt>
    <dgm:pt modelId="{BD022C21-3420-4D29-BB7B-853CCC403C4D}" type="parTrans" cxnId="{D9CDADF7-255C-4DB6-9919-680CF9CA04EE}">
      <dgm:prSet/>
      <dgm:spPr/>
      <dgm:t>
        <a:bodyPr/>
        <a:lstStyle/>
        <a:p>
          <a:endParaRPr lang="en-IN"/>
        </a:p>
      </dgm:t>
    </dgm:pt>
    <dgm:pt modelId="{A17D09A4-9C60-4191-AD2F-CDFF7188C973}" type="sibTrans" cxnId="{D9CDADF7-255C-4DB6-9919-680CF9CA04EE}">
      <dgm:prSet/>
      <dgm:spPr/>
      <dgm:t>
        <a:bodyPr/>
        <a:lstStyle/>
        <a:p>
          <a:endParaRPr lang="en-IN"/>
        </a:p>
      </dgm:t>
    </dgm:pt>
    <dgm:pt modelId="{67DB475E-C404-4BA8-86C2-ADE6AFE0BE6E}">
      <dgm:prSet phldrT="[Text]"/>
      <dgm:spPr/>
      <dgm:t>
        <a:bodyPr/>
        <a:lstStyle/>
        <a:p>
          <a:r>
            <a:rPr lang="en-IN" dirty="0"/>
            <a:t>Create Customer Communities</a:t>
          </a:r>
        </a:p>
      </dgm:t>
    </dgm:pt>
    <dgm:pt modelId="{B96F7985-A131-4818-A444-72542CD03B21}" type="parTrans" cxnId="{196D91D0-C11F-4A52-81E7-1F180AEB57AC}">
      <dgm:prSet/>
      <dgm:spPr/>
      <dgm:t>
        <a:bodyPr/>
        <a:lstStyle/>
        <a:p>
          <a:endParaRPr lang="en-IN"/>
        </a:p>
      </dgm:t>
    </dgm:pt>
    <dgm:pt modelId="{54C124F4-54E5-4BD3-B128-695D92A2A4AA}" type="sibTrans" cxnId="{196D91D0-C11F-4A52-81E7-1F180AEB57AC}">
      <dgm:prSet/>
      <dgm:spPr/>
      <dgm:t>
        <a:bodyPr/>
        <a:lstStyle/>
        <a:p>
          <a:endParaRPr lang="en-IN"/>
        </a:p>
      </dgm:t>
    </dgm:pt>
    <dgm:pt modelId="{00FD4EA7-4FFC-4AA4-BBFD-2622301CBA94}">
      <dgm:prSet phldrT="[Text]"/>
      <dgm:spPr/>
      <dgm:t>
        <a:bodyPr/>
        <a:lstStyle/>
        <a:p>
          <a:r>
            <a:rPr lang="en-IN" dirty="0"/>
            <a:t>Leverage Analytics to monitor customer Journeys</a:t>
          </a:r>
        </a:p>
      </dgm:t>
    </dgm:pt>
    <dgm:pt modelId="{B72168E7-B70E-437F-905F-21BE2FF18A1D}" type="parTrans" cxnId="{312510D7-25D1-429A-BFBF-DB076A4E888E}">
      <dgm:prSet/>
      <dgm:spPr/>
      <dgm:t>
        <a:bodyPr/>
        <a:lstStyle/>
        <a:p>
          <a:endParaRPr lang="en-IN"/>
        </a:p>
      </dgm:t>
    </dgm:pt>
    <dgm:pt modelId="{930FA9C6-5E2A-4DC5-8A45-582A360CFCFA}" type="sibTrans" cxnId="{312510D7-25D1-429A-BFBF-DB076A4E888E}">
      <dgm:prSet/>
      <dgm:spPr/>
      <dgm:t>
        <a:bodyPr/>
        <a:lstStyle/>
        <a:p>
          <a:endParaRPr lang="en-IN"/>
        </a:p>
      </dgm:t>
    </dgm:pt>
    <dgm:pt modelId="{1DDDBB65-D4DF-4E04-A9DE-046288BCE4F6}">
      <dgm:prSet phldrT="[Text]"/>
      <dgm:spPr/>
      <dgm:t>
        <a:bodyPr/>
        <a:lstStyle/>
        <a:p>
          <a:r>
            <a:rPr lang="en-IN" dirty="0"/>
            <a:t>Measure Customer Life-time Value</a:t>
          </a:r>
        </a:p>
      </dgm:t>
    </dgm:pt>
    <dgm:pt modelId="{056C7CC6-3946-4ADA-92DC-0699B250A553}" type="parTrans" cxnId="{192140DC-960F-46A3-856C-CB4D05697B74}">
      <dgm:prSet/>
      <dgm:spPr/>
      <dgm:t>
        <a:bodyPr/>
        <a:lstStyle/>
        <a:p>
          <a:endParaRPr lang="en-IN"/>
        </a:p>
      </dgm:t>
    </dgm:pt>
    <dgm:pt modelId="{026C2317-256B-48C6-9A9A-CA10C8580415}" type="sibTrans" cxnId="{192140DC-960F-46A3-856C-CB4D05697B74}">
      <dgm:prSet/>
      <dgm:spPr/>
      <dgm:t>
        <a:bodyPr/>
        <a:lstStyle/>
        <a:p>
          <a:endParaRPr lang="en-IN"/>
        </a:p>
      </dgm:t>
    </dgm:pt>
    <dgm:pt modelId="{380EDA06-3E28-4D79-BD19-B5946186CB19}">
      <dgm:prSet phldrT="[Text]"/>
      <dgm:spPr/>
      <dgm:t>
        <a:bodyPr/>
        <a:lstStyle/>
        <a:p>
          <a:r>
            <a:rPr lang="en-IN" dirty="0"/>
            <a:t>Improve Customer Experience across all channels</a:t>
          </a:r>
        </a:p>
      </dgm:t>
    </dgm:pt>
    <dgm:pt modelId="{E34D4B37-E13D-412C-9A95-32F95BB63FFD}" type="parTrans" cxnId="{DE3A6E50-8D41-481C-A191-C5F5DF78BC8F}">
      <dgm:prSet/>
      <dgm:spPr/>
      <dgm:t>
        <a:bodyPr/>
        <a:lstStyle/>
        <a:p>
          <a:endParaRPr lang="en-IN"/>
        </a:p>
      </dgm:t>
    </dgm:pt>
    <dgm:pt modelId="{1CD74658-1D12-451E-926E-CA5B8CCEECA4}" type="sibTrans" cxnId="{DE3A6E50-8D41-481C-A191-C5F5DF78BC8F}">
      <dgm:prSet/>
      <dgm:spPr/>
      <dgm:t>
        <a:bodyPr/>
        <a:lstStyle/>
        <a:p>
          <a:endParaRPr lang="en-IN"/>
        </a:p>
      </dgm:t>
    </dgm:pt>
    <dgm:pt modelId="{DAAC546E-C2AA-40B5-AEB4-D5C2A49EB168}" type="pres">
      <dgm:prSet presAssocID="{F8B38F2D-8539-4188-A5E0-43CA2004051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962906-A567-4626-B833-1C0717A60E29}" type="pres">
      <dgm:prSet presAssocID="{3EA92F47-437C-4C65-A228-7927A4823AD6}" presName="centerShape" presStyleLbl="node0" presStyleIdx="0" presStyleCnt="1"/>
      <dgm:spPr/>
    </dgm:pt>
    <dgm:pt modelId="{B3AD3A2B-366D-42FB-95D4-62066D9CF3C4}" type="pres">
      <dgm:prSet presAssocID="{67DB475E-C404-4BA8-86C2-ADE6AFE0BE6E}" presName="node" presStyleLbl="node1" presStyleIdx="0" presStyleCnt="4">
        <dgm:presLayoutVars>
          <dgm:bulletEnabled val="1"/>
        </dgm:presLayoutVars>
      </dgm:prSet>
      <dgm:spPr/>
    </dgm:pt>
    <dgm:pt modelId="{5B5ABC0F-1418-4FA2-B402-B42DED260EA7}" type="pres">
      <dgm:prSet presAssocID="{67DB475E-C404-4BA8-86C2-ADE6AFE0BE6E}" presName="dummy" presStyleCnt="0"/>
      <dgm:spPr/>
    </dgm:pt>
    <dgm:pt modelId="{688CF39A-7EBE-4028-8928-B2B121E91359}" type="pres">
      <dgm:prSet presAssocID="{54C124F4-54E5-4BD3-B128-695D92A2A4AA}" presName="sibTrans" presStyleLbl="sibTrans2D1" presStyleIdx="0" presStyleCnt="4"/>
      <dgm:spPr/>
    </dgm:pt>
    <dgm:pt modelId="{335975A1-5470-418D-B1E4-6C1EA2487DCE}" type="pres">
      <dgm:prSet presAssocID="{00FD4EA7-4FFC-4AA4-BBFD-2622301CBA94}" presName="node" presStyleLbl="node1" presStyleIdx="1" presStyleCnt="4">
        <dgm:presLayoutVars>
          <dgm:bulletEnabled val="1"/>
        </dgm:presLayoutVars>
      </dgm:prSet>
      <dgm:spPr/>
    </dgm:pt>
    <dgm:pt modelId="{AAE8326D-0452-419A-93A3-31FCA4303E19}" type="pres">
      <dgm:prSet presAssocID="{00FD4EA7-4FFC-4AA4-BBFD-2622301CBA94}" presName="dummy" presStyleCnt="0"/>
      <dgm:spPr/>
    </dgm:pt>
    <dgm:pt modelId="{5E17198C-5F6D-416C-8E1B-669F8F4FA1AE}" type="pres">
      <dgm:prSet presAssocID="{930FA9C6-5E2A-4DC5-8A45-582A360CFCFA}" presName="sibTrans" presStyleLbl="sibTrans2D1" presStyleIdx="1" presStyleCnt="4"/>
      <dgm:spPr/>
    </dgm:pt>
    <dgm:pt modelId="{281F2E71-DAD9-43D9-A22A-CF0A236B8564}" type="pres">
      <dgm:prSet presAssocID="{1DDDBB65-D4DF-4E04-A9DE-046288BCE4F6}" presName="node" presStyleLbl="node1" presStyleIdx="2" presStyleCnt="4">
        <dgm:presLayoutVars>
          <dgm:bulletEnabled val="1"/>
        </dgm:presLayoutVars>
      </dgm:prSet>
      <dgm:spPr/>
    </dgm:pt>
    <dgm:pt modelId="{165178D3-4824-48F1-9E22-11AD37AE1ED2}" type="pres">
      <dgm:prSet presAssocID="{1DDDBB65-D4DF-4E04-A9DE-046288BCE4F6}" presName="dummy" presStyleCnt="0"/>
      <dgm:spPr/>
    </dgm:pt>
    <dgm:pt modelId="{707D035A-59E8-42DF-8EB0-476CAE8E77EC}" type="pres">
      <dgm:prSet presAssocID="{026C2317-256B-48C6-9A9A-CA10C8580415}" presName="sibTrans" presStyleLbl="sibTrans2D1" presStyleIdx="2" presStyleCnt="4"/>
      <dgm:spPr/>
    </dgm:pt>
    <dgm:pt modelId="{2BC55BBA-D7F2-41E2-9EDC-9D9CD4B7E22B}" type="pres">
      <dgm:prSet presAssocID="{380EDA06-3E28-4D79-BD19-B5946186CB19}" presName="node" presStyleLbl="node1" presStyleIdx="3" presStyleCnt="4">
        <dgm:presLayoutVars>
          <dgm:bulletEnabled val="1"/>
        </dgm:presLayoutVars>
      </dgm:prSet>
      <dgm:spPr/>
    </dgm:pt>
    <dgm:pt modelId="{AF1D0422-9749-4EEF-9111-6A7BC53C0658}" type="pres">
      <dgm:prSet presAssocID="{380EDA06-3E28-4D79-BD19-B5946186CB19}" presName="dummy" presStyleCnt="0"/>
      <dgm:spPr/>
    </dgm:pt>
    <dgm:pt modelId="{E5C7F6A3-4BAE-4EAA-86E0-CC8DCC08A4F4}" type="pres">
      <dgm:prSet presAssocID="{1CD74658-1D12-451E-926E-CA5B8CCEECA4}" presName="sibTrans" presStyleLbl="sibTrans2D1" presStyleIdx="3" presStyleCnt="4"/>
      <dgm:spPr/>
    </dgm:pt>
  </dgm:ptLst>
  <dgm:cxnLst>
    <dgm:cxn modelId="{972EF806-E99F-406F-B4CD-D5CD6BE4CCAA}" type="presOf" srcId="{54C124F4-54E5-4BD3-B128-695D92A2A4AA}" destId="{688CF39A-7EBE-4028-8928-B2B121E91359}" srcOrd="0" destOrd="0" presId="urn:microsoft.com/office/officeart/2005/8/layout/radial6"/>
    <dgm:cxn modelId="{14CDFE34-E92C-4A9C-A2A8-CDBA6326A564}" type="presOf" srcId="{026C2317-256B-48C6-9A9A-CA10C8580415}" destId="{707D035A-59E8-42DF-8EB0-476CAE8E77EC}" srcOrd="0" destOrd="0" presId="urn:microsoft.com/office/officeart/2005/8/layout/radial6"/>
    <dgm:cxn modelId="{14073467-74B9-4DF6-B9BC-FF2FC3852000}" type="presOf" srcId="{F8B38F2D-8539-4188-A5E0-43CA2004051D}" destId="{DAAC546E-C2AA-40B5-AEB4-D5C2A49EB168}" srcOrd="0" destOrd="0" presId="urn:microsoft.com/office/officeart/2005/8/layout/radial6"/>
    <dgm:cxn modelId="{19A68B4D-7F52-4E54-B78D-24DB693F835D}" type="presOf" srcId="{3EA92F47-437C-4C65-A228-7927A4823AD6}" destId="{9E962906-A567-4626-B833-1C0717A60E29}" srcOrd="0" destOrd="0" presId="urn:microsoft.com/office/officeart/2005/8/layout/radial6"/>
    <dgm:cxn modelId="{DE3A6E50-8D41-481C-A191-C5F5DF78BC8F}" srcId="{3EA92F47-437C-4C65-A228-7927A4823AD6}" destId="{380EDA06-3E28-4D79-BD19-B5946186CB19}" srcOrd="3" destOrd="0" parTransId="{E34D4B37-E13D-412C-9A95-32F95BB63FFD}" sibTransId="{1CD74658-1D12-451E-926E-CA5B8CCEECA4}"/>
    <dgm:cxn modelId="{C472BA8C-C93D-49F0-A491-82401396ACA5}" type="presOf" srcId="{1CD74658-1D12-451E-926E-CA5B8CCEECA4}" destId="{E5C7F6A3-4BAE-4EAA-86E0-CC8DCC08A4F4}" srcOrd="0" destOrd="0" presId="urn:microsoft.com/office/officeart/2005/8/layout/radial6"/>
    <dgm:cxn modelId="{C8DAF4A0-D2C5-4CF2-9BD1-4457B95D40CC}" type="presOf" srcId="{67DB475E-C404-4BA8-86C2-ADE6AFE0BE6E}" destId="{B3AD3A2B-366D-42FB-95D4-62066D9CF3C4}" srcOrd="0" destOrd="0" presId="urn:microsoft.com/office/officeart/2005/8/layout/radial6"/>
    <dgm:cxn modelId="{6DD1A8B6-D037-416E-A5A1-B5D0A9B67E8E}" type="presOf" srcId="{930FA9C6-5E2A-4DC5-8A45-582A360CFCFA}" destId="{5E17198C-5F6D-416C-8E1B-669F8F4FA1AE}" srcOrd="0" destOrd="0" presId="urn:microsoft.com/office/officeart/2005/8/layout/radial6"/>
    <dgm:cxn modelId="{8E2E4ED0-0CEC-4FAE-8F56-E50002EF23B3}" type="presOf" srcId="{00FD4EA7-4FFC-4AA4-BBFD-2622301CBA94}" destId="{335975A1-5470-418D-B1E4-6C1EA2487DCE}" srcOrd="0" destOrd="0" presId="urn:microsoft.com/office/officeart/2005/8/layout/radial6"/>
    <dgm:cxn modelId="{196D91D0-C11F-4A52-81E7-1F180AEB57AC}" srcId="{3EA92F47-437C-4C65-A228-7927A4823AD6}" destId="{67DB475E-C404-4BA8-86C2-ADE6AFE0BE6E}" srcOrd="0" destOrd="0" parTransId="{B96F7985-A131-4818-A444-72542CD03B21}" sibTransId="{54C124F4-54E5-4BD3-B128-695D92A2A4AA}"/>
    <dgm:cxn modelId="{312510D7-25D1-429A-BFBF-DB076A4E888E}" srcId="{3EA92F47-437C-4C65-A228-7927A4823AD6}" destId="{00FD4EA7-4FFC-4AA4-BBFD-2622301CBA94}" srcOrd="1" destOrd="0" parTransId="{B72168E7-B70E-437F-905F-21BE2FF18A1D}" sibTransId="{930FA9C6-5E2A-4DC5-8A45-582A360CFCFA}"/>
    <dgm:cxn modelId="{ED2A65DA-F6A8-4FFC-B02C-0D12F5407FAE}" type="presOf" srcId="{380EDA06-3E28-4D79-BD19-B5946186CB19}" destId="{2BC55BBA-D7F2-41E2-9EDC-9D9CD4B7E22B}" srcOrd="0" destOrd="0" presId="urn:microsoft.com/office/officeart/2005/8/layout/radial6"/>
    <dgm:cxn modelId="{192140DC-960F-46A3-856C-CB4D05697B74}" srcId="{3EA92F47-437C-4C65-A228-7927A4823AD6}" destId="{1DDDBB65-D4DF-4E04-A9DE-046288BCE4F6}" srcOrd="2" destOrd="0" parTransId="{056C7CC6-3946-4ADA-92DC-0699B250A553}" sibTransId="{026C2317-256B-48C6-9A9A-CA10C8580415}"/>
    <dgm:cxn modelId="{62B9F6F4-DE05-4C47-A5A3-76360C14EF85}" type="presOf" srcId="{1DDDBB65-D4DF-4E04-A9DE-046288BCE4F6}" destId="{281F2E71-DAD9-43D9-A22A-CF0A236B8564}" srcOrd="0" destOrd="0" presId="urn:microsoft.com/office/officeart/2005/8/layout/radial6"/>
    <dgm:cxn modelId="{D9CDADF7-255C-4DB6-9919-680CF9CA04EE}" srcId="{F8B38F2D-8539-4188-A5E0-43CA2004051D}" destId="{3EA92F47-437C-4C65-A228-7927A4823AD6}" srcOrd="0" destOrd="0" parTransId="{BD022C21-3420-4D29-BB7B-853CCC403C4D}" sibTransId="{A17D09A4-9C60-4191-AD2F-CDFF7188C973}"/>
    <dgm:cxn modelId="{0E740577-4C2F-4F75-99B6-1313494F921B}" type="presParOf" srcId="{DAAC546E-C2AA-40B5-AEB4-D5C2A49EB168}" destId="{9E962906-A567-4626-B833-1C0717A60E29}" srcOrd="0" destOrd="0" presId="urn:microsoft.com/office/officeart/2005/8/layout/radial6"/>
    <dgm:cxn modelId="{0B0B7BE6-4C93-4165-A8F2-8716D4907F7C}" type="presParOf" srcId="{DAAC546E-C2AA-40B5-AEB4-D5C2A49EB168}" destId="{B3AD3A2B-366D-42FB-95D4-62066D9CF3C4}" srcOrd="1" destOrd="0" presId="urn:microsoft.com/office/officeart/2005/8/layout/radial6"/>
    <dgm:cxn modelId="{30B7A476-6A5C-47B2-8A48-CAF9CF2B1FF4}" type="presParOf" srcId="{DAAC546E-C2AA-40B5-AEB4-D5C2A49EB168}" destId="{5B5ABC0F-1418-4FA2-B402-B42DED260EA7}" srcOrd="2" destOrd="0" presId="urn:microsoft.com/office/officeart/2005/8/layout/radial6"/>
    <dgm:cxn modelId="{30C5281A-26C5-4416-8706-380ACC2D6D94}" type="presParOf" srcId="{DAAC546E-C2AA-40B5-AEB4-D5C2A49EB168}" destId="{688CF39A-7EBE-4028-8928-B2B121E91359}" srcOrd="3" destOrd="0" presId="urn:microsoft.com/office/officeart/2005/8/layout/radial6"/>
    <dgm:cxn modelId="{9B9432BB-F91B-4187-92C6-EB12687521D0}" type="presParOf" srcId="{DAAC546E-C2AA-40B5-AEB4-D5C2A49EB168}" destId="{335975A1-5470-418D-B1E4-6C1EA2487DCE}" srcOrd="4" destOrd="0" presId="urn:microsoft.com/office/officeart/2005/8/layout/radial6"/>
    <dgm:cxn modelId="{005FE9BC-81BB-4755-886D-9F665A71B262}" type="presParOf" srcId="{DAAC546E-C2AA-40B5-AEB4-D5C2A49EB168}" destId="{AAE8326D-0452-419A-93A3-31FCA4303E19}" srcOrd="5" destOrd="0" presId="urn:microsoft.com/office/officeart/2005/8/layout/radial6"/>
    <dgm:cxn modelId="{7E728308-59F7-47ED-8CA5-D1B0DEF441C8}" type="presParOf" srcId="{DAAC546E-C2AA-40B5-AEB4-D5C2A49EB168}" destId="{5E17198C-5F6D-416C-8E1B-669F8F4FA1AE}" srcOrd="6" destOrd="0" presId="urn:microsoft.com/office/officeart/2005/8/layout/radial6"/>
    <dgm:cxn modelId="{6E15F683-6D34-4EF7-BA73-1184C04F77C0}" type="presParOf" srcId="{DAAC546E-C2AA-40B5-AEB4-D5C2A49EB168}" destId="{281F2E71-DAD9-43D9-A22A-CF0A236B8564}" srcOrd="7" destOrd="0" presId="urn:microsoft.com/office/officeart/2005/8/layout/radial6"/>
    <dgm:cxn modelId="{DFDFACB8-D02E-45BA-B1BD-6F2A32E99824}" type="presParOf" srcId="{DAAC546E-C2AA-40B5-AEB4-D5C2A49EB168}" destId="{165178D3-4824-48F1-9E22-11AD37AE1ED2}" srcOrd="8" destOrd="0" presId="urn:microsoft.com/office/officeart/2005/8/layout/radial6"/>
    <dgm:cxn modelId="{BB9A0080-3EDB-4F16-9E41-EB2D6E512A75}" type="presParOf" srcId="{DAAC546E-C2AA-40B5-AEB4-D5C2A49EB168}" destId="{707D035A-59E8-42DF-8EB0-476CAE8E77EC}" srcOrd="9" destOrd="0" presId="urn:microsoft.com/office/officeart/2005/8/layout/radial6"/>
    <dgm:cxn modelId="{C13F626D-029E-4E2F-8570-C2B5107A23C8}" type="presParOf" srcId="{DAAC546E-C2AA-40B5-AEB4-D5C2A49EB168}" destId="{2BC55BBA-D7F2-41E2-9EDC-9D9CD4B7E22B}" srcOrd="10" destOrd="0" presId="urn:microsoft.com/office/officeart/2005/8/layout/radial6"/>
    <dgm:cxn modelId="{3EE12B52-3D9C-44F3-910E-1FE9F0908E55}" type="presParOf" srcId="{DAAC546E-C2AA-40B5-AEB4-D5C2A49EB168}" destId="{AF1D0422-9749-4EEF-9111-6A7BC53C0658}" srcOrd="11" destOrd="0" presId="urn:microsoft.com/office/officeart/2005/8/layout/radial6"/>
    <dgm:cxn modelId="{62B98738-3F10-474E-A447-93D9F6AF2ADA}" type="presParOf" srcId="{DAAC546E-C2AA-40B5-AEB4-D5C2A49EB168}" destId="{E5C7F6A3-4BAE-4EAA-86E0-CC8DCC08A4F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48D7E3-B7CF-4FA1-838F-B124BAB76E78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38D7594-49B5-45EA-8568-12FEE5281A24}">
      <dgm:prSet phldrT="[Text]"/>
      <dgm:spPr/>
      <dgm:t>
        <a:bodyPr/>
        <a:lstStyle/>
        <a:p>
          <a:r>
            <a:rPr lang="en-IN" dirty="0"/>
            <a:t>Focus on acquiring high- value customers</a:t>
          </a:r>
        </a:p>
      </dgm:t>
    </dgm:pt>
    <dgm:pt modelId="{8F41F4E6-21EC-4B68-9AE3-28AB1864E9A2}" type="parTrans" cxnId="{557C129D-AA05-4714-B929-82EF69232172}">
      <dgm:prSet/>
      <dgm:spPr/>
      <dgm:t>
        <a:bodyPr/>
        <a:lstStyle/>
        <a:p>
          <a:endParaRPr lang="en-IN"/>
        </a:p>
      </dgm:t>
    </dgm:pt>
    <dgm:pt modelId="{C40CCF77-B42E-433F-84BC-9229B9A7A946}" type="sibTrans" cxnId="{557C129D-AA05-4714-B929-82EF69232172}">
      <dgm:prSet/>
      <dgm:spPr/>
      <dgm:t>
        <a:bodyPr/>
        <a:lstStyle/>
        <a:p>
          <a:endParaRPr lang="en-IN"/>
        </a:p>
      </dgm:t>
    </dgm:pt>
    <dgm:pt modelId="{4202F484-A8F5-4ABB-A3E0-144A3EBDF3EA}">
      <dgm:prSet phldrT="[Text]"/>
      <dgm:spPr/>
      <dgm:t>
        <a:bodyPr/>
        <a:lstStyle/>
        <a:p>
          <a:r>
            <a:rPr lang="en-IN" dirty="0"/>
            <a:t>Retarget  one-time buyers at the right time to encourage a second sale</a:t>
          </a:r>
        </a:p>
      </dgm:t>
    </dgm:pt>
    <dgm:pt modelId="{EB3498A0-CF2A-4882-9411-28F5850FAEB7}" type="parTrans" cxnId="{AA86022B-0CCA-4AD1-9A27-726AC78FC3A0}">
      <dgm:prSet/>
      <dgm:spPr/>
      <dgm:t>
        <a:bodyPr/>
        <a:lstStyle/>
        <a:p>
          <a:endParaRPr lang="en-IN"/>
        </a:p>
      </dgm:t>
    </dgm:pt>
    <dgm:pt modelId="{FAA300E4-710D-4A89-931B-52BC64DCBAD3}" type="sibTrans" cxnId="{AA86022B-0CCA-4AD1-9A27-726AC78FC3A0}">
      <dgm:prSet/>
      <dgm:spPr/>
      <dgm:t>
        <a:bodyPr/>
        <a:lstStyle/>
        <a:p>
          <a:endParaRPr lang="en-IN"/>
        </a:p>
      </dgm:t>
    </dgm:pt>
    <dgm:pt modelId="{848B7CB4-040F-4D85-A156-5B2BE6152EE9}">
      <dgm:prSet phldrT="[Text]"/>
      <dgm:spPr/>
      <dgm:t>
        <a:bodyPr/>
        <a:lstStyle/>
        <a:p>
          <a:r>
            <a:rPr lang="en-IN" dirty="0"/>
            <a:t>Send surveys to learn more about your customers for improved </a:t>
          </a:r>
          <a:r>
            <a:rPr lang="en-IN" dirty="0" err="1"/>
            <a:t>personlization</a:t>
          </a:r>
          <a:endParaRPr lang="en-IN" dirty="0"/>
        </a:p>
      </dgm:t>
    </dgm:pt>
    <dgm:pt modelId="{71817B53-607F-4922-BE54-150805FA0E4C}" type="parTrans" cxnId="{ABFA98BD-2738-455B-A25D-3D88BB0311F8}">
      <dgm:prSet/>
      <dgm:spPr/>
      <dgm:t>
        <a:bodyPr/>
        <a:lstStyle/>
        <a:p>
          <a:endParaRPr lang="en-IN"/>
        </a:p>
      </dgm:t>
    </dgm:pt>
    <dgm:pt modelId="{1B2480DB-7E19-4FDD-92D5-589C9DD15F38}" type="sibTrans" cxnId="{ABFA98BD-2738-455B-A25D-3D88BB0311F8}">
      <dgm:prSet/>
      <dgm:spPr/>
      <dgm:t>
        <a:bodyPr/>
        <a:lstStyle/>
        <a:p>
          <a:endParaRPr lang="en-IN"/>
        </a:p>
      </dgm:t>
    </dgm:pt>
    <dgm:pt modelId="{7C3A25F1-4390-4929-B25B-1C001A3CFBC2}">
      <dgm:prSet phldrT="[Text]"/>
      <dgm:spPr/>
      <dgm:t>
        <a:bodyPr/>
        <a:lstStyle/>
        <a:p>
          <a:r>
            <a:rPr lang="en-IN" dirty="0"/>
            <a:t>Track customer retention metrics and early indicators of churn</a:t>
          </a:r>
        </a:p>
      </dgm:t>
    </dgm:pt>
    <dgm:pt modelId="{B90C8152-70D3-4C1F-B640-19BE376DD8DE}" type="parTrans" cxnId="{8EA5BD99-DCB6-4877-8802-4A8299C9DF06}">
      <dgm:prSet/>
      <dgm:spPr/>
      <dgm:t>
        <a:bodyPr/>
        <a:lstStyle/>
        <a:p>
          <a:endParaRPr lang="en-IN"/>
        </a:p>
      </dgm:t>
    </dgm:pt>
    <dgm:pt modelId="{996758D2-8F8B-4884-99CA-2DD914C3FAFE}" type="sibTrans" cxnId="{8EA5BD99-DCB6-4877-8802-4A8299C9DF06}">
      <dgm:prSet/>
      <dgm:spPr/>
      <dgm:t>
        <a:bodyPr/>
        <a:lstStyle/>
        <a:p>
          <a:endParaRPr lang="en-IN"/>
        </a:p>
      </dgm:t>
    </dgm:pt>
    <dgm:pt modelId="{4D9EF43C-C3C7-49BE-B923-2A7476D1BF43}">
      <dgm:prSet phldrT="[Text]"/>
      <dgm:spPr/>
      <dgm:t>
        <a:bodyPr/>
        <a:lstStyle/>
        <a:p>
          <a:r>
            <a:rPr lang="en-IN" dirty="0"/>
            <a:t>Improve customer loyalty and retention with software like a Customer Data Platform</a:t>
          </a:r>
        </a:p>
      </dgm:t>
    </dgm:pt>
    <dgm:pt modelId="{1A494DAF-A318-4176-83AD-F719E11F1056}" type="parTrans" cxnId="{032B5E80-CF3B-4AC3-A4BE-74D3D396BC36}">
      <dgm:prSet/>
      <dgm:spPr/>
      <dgm:t>
        <a:bodyPr/>
        <a:lstStyle/>
        <a:p>
          <a:endParaRPr lang="en-IN"/>
        </a:p>
      </dgm:t>
    </dgm:pt>
    <dgm:pt modelId="{6FE70342-938E-4B79-AC08-D74DBDFDA976}" type="sibTrans" cxnId="{032B5E80-CF3B-4AC3-A4BE-74D3D396BC36}">
      <dgm:prSet/>
      <dgm:spPr/>
      <dgm:t>
        <a:bodyPr/>
        <a:lstStyle/>
        <a:p>
          <a:endParaRPr lang="en-IN"/>
        </a:p>
      </dgm:t>
    </dgm:pt>
    <dgm:pt modelId="{8675D206-E90C-4928-BC60-89AA1B7ADFAA}" type="pres">
      <dgm:prSet presAssocID="{1648D7E3-B7CF-4FA1-838F-B124BAB76E78}" presName="cycle" presStyleCnt="0">
        <dgm:presLayoutVars>
          <dgm:dir/>
          <dgm:resizeHandles val="exact"/>
        </dgm:presLayoutVars>
      </dgm:prSet>
      <dgm:spPr/>
    </dgm:pt>
    <dgm:pt modelId="{48F74023-B8B4-4EE4-A915-F1C7E1FB68F1}" type="pres">
      <dgm:prSet presAssocID="{F38D7594-49B5-45EA-8568-12FEE5281A24}" presName="node" presStyleLbl="node1" presStyleIdx="0" presStyleCnt="5">
        <dgm:presLayoutVars>
          <dgm:bulletEnabled val="1"/>
        </dgm:presLayoutVars>
      </dgm:prSet>
      <dgm:spPr/>
    </dgm:pt>
    <dgm:pt modelId="{E13A3E98-FB27-45A0-82C2-C82C4BE3AE58}" type="pres">
      <dgm:prSet presAssocID="{F38D7594-49B5-45EA-8568-12FEE5281A24}" presName="spNode" presStyleCnt="0"/>
      <dgm:spPr/>
    </dgm:pt>
    <dgm:pt modelId="{754B7ED1-D29D-48D6-950F-2243BCBFCD2D}" type="pres">
      <dgm:prSet presAssocID="{C40CCF77-B42E-433F-84BC-9229B9A7A946}" presName="sibTrans" presStyleLbl="sibTrans1D1" presStyleIdx="0" presStyleCnt="5"/>
      <dgm:spPr/>
    </dgm:pt>
    <dgm:pt modelId="{92EC99F4-238B-40FE-8F9A-CAFF319453D9}" type="pres">
      <dgm:prSet presAssocID="{4202F484-A8F5-4ABB-A3E0-144A3EBDF3EA}" presName="node" presStyleLbl="node1" presStyleIdx="1" presStyleCnt="5">
        <dgm:presLayoutVars>
          <dgm:bulletEnabled val="1"/>
        </dgm:presLayoutVars>
      </dgm:prSet>
      <dgm:spPr/>
    </dgm:pt>
    <dgm:pt modelId="{E649FE2F-D1F9-4C76-ACDC-62284780B1AF}" type="pres">
      <dgm:prSet presAssocID="{4202F484-A8F5-4ABB-A3E0-144A3EBDF3EA}" presName="spNode" presStyleCnt="0"/>
      <dgm:spPr/>
    </dgm:pt>
    <dgm:pt modelId="{BE5426DB-86B1-4932-A4F6-7794BD71BE0B}" type="pres">
      <dgm:prSet presAssocID="{FAA300E4-710D-4A89-931B-52BC64DCBAD3}" presName="sibTrans" presStyleLbl="sibTrans1D1" presStyleIdx="1" presStyleCnt="5"/>
      <dgm:spPr/>
    </dgm:pt>
    <dgm:pt modelId="{3EC99F94-7DC2-4049-9238-F19A13D8146B}" type="pres">
      <dgm:prSet presAssocID="{848B7CB4-040F-4D85-A156-5B2BE6152EE9}" presName="node" presStyleLbl="node1" presStyleIdx="2" presStyleCnt="5">
        <dgm:presLayoutVars>
          <dgm:bulletEnabled val="1"/>
        </dgm:presLayoutVars>
      </dgm:prSet>
      <dgm:spPr/>
    </dgm:pt>
    <dgm:pt modelId="{9E91F378-1BB1-44AE-9570-892CDDF5ECB4}" type="pres">
      <dgm:prSet presAssocID="{848B7CB4-040F-4D85-A156-5B2BE6152EE9}" presName="spNode" presStyleCnt="0"/>
      <dgm:spPr/>
    </dgm:pt>
    <dgm:pt modelId="{CC04DC94-F989-4F0B-8DB5-DA67B05FD6C6}" type="pres">
      <dgm:prSet presAssocID="{1B2480DB-7E19-4FDD-92D5-589C9DD15F38}" presName="sibTrans" presStyleLbl="sibTrans1D1" presStyleIdx="2" presStyleCnt="5"/>
      <dgm:spPr/>
    </dgm:pt>
    <dgm:pt modelId="{BF0DD7A3-201A-4FE2-844B-382F48D04839}" type="pres">
      <dgm:prSet presAssocID="{7C3A25F1-4390-4929-B25B-1C001A3CFBC2}" presName="node" presStyleLbl="node1" presStyleIdx="3" presStyleCnt="5">
        <dgm:presLayoutVars>
          <dgm:bulletEnabled val="1"/>
        </dgm:presLayoutVars>
      </dgm:prSet>
      <dgm:spPr/>
    </dgm:pt>
    <dgm:pt modelId="{34B608B2-C218-4620-9BB5-D72F7DECD01D}" type="pres">
      <dgm:prSet presAssocID="{7C3A25F1-4390-4929-B25B-1C001A3CFBC2}" presName="spNode" presStyleCnt="0"/>
      <dgm:spPr/>
    </dgm:pt>
    <dgm:pt modelId="{00D9ED15-6E7E-4DAE-BB16-4A7C2BD6766C}" type="pres">
      <dgm:prSet presAssocID="{996758D2-8F8B-4884-99CA-2DD914C3FAFE}" presName="sibTrans" presStyleLbl="sibTrans1D1" presStyleIdx="3" presStyleCnt="5"/>
      <dgm:spPr/>
    </dgm:pt>
    <dgm:pt modelId="{D3F0A3D9-B3DD-409E-A841-3DEFE9DBF7C9}" type="pres">
      <dgm:prSet presAssocID="{4D9EF43C-C3C7-49BE-B923-2A7476D1BF43}" presName="node" presStyleLbl="node1" presStyleIdx="4" presStyleCnt="5">
        <dgm:presLayoutVars>
          <dgm:bulletEnabled val="1"/>
        </dgm:presLayoutVars>
      </dgm:prSet>
      <dgm:spPr/>
    </dgm:pt>
    <dgm:pt modelId="{1DD69AFB-F21B-49FB-87D9-49DC38A8E70E}" type="pres">
      <dgm:prSet presAssocID="{4D9EF43C-C3C7-49BE-B923-2A7476D1BF43}" presName="spNode" presStyleCnt="0"/>
      <dgm:spPr/>
    </dgm:pt>
    <dgm:pt modelId="{B18C0714-3913-41C0-A64A-16039FDCE6F2}" type="pres">
      <dgm:prSet presAssocID="{6FE70342-938E-4B79-AC08-D74DBDFDA976}" presName="sibTrans" presStyleLbl="sibTrans1D1" presStyleIdx="4" presStyleCnt="5"/>
      <dgm:spPr/>
    </dgm:pt>
  </dgm:ptLst>
  <dgm:cxnLst>
    <dgm:cxn modelId="{1D7AAA0A-FBAA-4C17-8C9B-A3316EEBC6AA}" type="presOf" srcId="{4D9EF43C-C3C7-49BE-B923-2A7476D1BF43}" destId="{D3F0A3D9-B3DD-409E-A841-3DEFE9DBF7C9}" srcOrd="0" destOrd="0" presId="urn:microsoft.com/office/officeart/2005/8/layout/cycle5"/>
    <dgm:cxn modelId="{53BC3B23-6948-4930-B9AA-C482AC220A36}" type="presOf" srcId="{6FE70342-938E-4B79-AC08-D74DBDFDA976}" destId="{B18C0714-3913-41C0-A64A-16039FDCE6F2}" srcOrd="0" destOrd="0" presId="urn:microsoft.com/office/officeart/2005/8/layout/cycle5"/>
    <dgm:cxn modelId="{AA86022B-0CCA-4AD1-9A27-726AC78FC3A0}" srcId="{1648D7E3-B7CF-4FA1-838F-B124BAB76E78}" destId="{4202F484-A8F5-4ABB-A3E0-144A3EBDF3EA}" srcOrd="1" destOrd="0" parTransId="{EB3498A0-CF2A-4882-9411-28F5850FAEB7}" sibTransId="{FAA300E4-710D-4A89-931B-52BC64DCBAD3}"/>
    <dgm:cxn modelId="{199BC164-976F-4A51-BFD9-0801AB96D56A}" type="presOf" srcId="{996758D2-8F8B-4884-99CA-2DD914C3FAFE}" destId="{00D9ED15-6E7E-4DAE-BB16-4A7C2BD6766C}" srcOrd="0" destOrd="0" presId="urn:microsoft.com/office/officeart/2005/8/layout/cycle5"/>
    <dgm:cxn modelId="{E7242359-D771-4548-8755-A511E19D4579}" type="presOf" srcId="{C40CCF77-B42E-433F-84BC-9229B9A7A946}" destId="{754B7ED1-D29D-48D6-950F-2243BCBFCD2D}" srcOrd="0" destOrd="0" presId="urn:microsoft.com/office/officeart/2005/8/layout/cycle5"/>
    <dgm:cxn modelId="{032B5E80-CF3B-4AC3-A4BE-74D3D396BC36}" srcId="{1648D7E3-B7CF-4FA1-838F-B124BAB76E78}" destId="{4D9EF43C-C3C7-49BE-B923-2A7476D1BF43}" srcOrd="4" destOrd="0" parTransId="{1A494DAF-A318-4176-83AD-F719E11F1056}" sibTransId="{6FE70342-938E-4B79-AC08-D74DBDFDA976}"/>
    <dgm:cxn modelId="{3B4AD287-F048-4126-A7AB-FF10B66F12B8}" type="presOf" srcId="{1648D7E3-B7CF-4FA1-838F-B124BAB76E78}" destId="{8675D206-E90C-4928-BC60-89AA1B7ADFAA}" srcOrd="0" destOrd="0" presId="urn:microsoft.com/office/officeart/2005/8/layout/cycle5"/>
    <dgm:cxn modelId="{847F448C-F7E6-4F05-A70C-A04AA8F6A662}" type="presOf" srcId="{F38D7594-49B5-45EA-8568-12FEE5281A24}" destId="{48F74023-B8B4-4EE4-A915-F1C7E1FB68F1}" srcOrd="0" destOrd="0" presId="urn:microsoft.com/office/officeart/2005/8/layout/cycle5"/>
    <dgm:cxn modelId="{387A388E-45D7-483D-9557-099FA0FB1D11}" type="presOf" srcId="{848B7CB4-040F-4D85-A156-5B2BE6152EE9}" destId="{3EC99F94-7DC2-4049-9238-F19A13D8146B}" srcOrd="0" destOrd="0" presId="urn:microsoft.com/office/officeart/2005/8/layout/cycle5"/>
    <dgm:cxn modelId="{5C69DA98-E205-4FD1-9FF6-5855C8A052E6}" type="presOf" srcId="{1B2480DB-7E19-4FDD-92D5-589C9DD15F38}" destId="{CC04DC94-F989-4F0B-8DB5-DA67B05FD6C6}" srcOrd="0" destOrd="0" presId="urn:microsoft.com/office/officeart/2005/8/layout/cycle5"/>
    <dgm:cxn modelId="{8EA5BD99-DCB6-4877-8802-4A8299C9DF06}" srcId="{1648D7E3-B7CF-4FA1-838F-B124BAB76E78}" destId="{7C3A25F1-4390-4929-B25B-1C001A3CFBC2}" srcOrd="3" destOrd="0" parTransId="{B90C8152-70D3-4C1F-B640-19BE376DD8DE}" sibTransId="{996758D2-8F8B-4884-99CA-2DD914C3FAFE}"/>
    <dgm:cxn modelId="{557C129D-AA05-4714-B929-82EF69232172}" srcId="{1648D7E3-B7CF-4FA1-838F-B124BAB76E78}" destId="{F38D7594-49B5-45EA-8568-12FEE5281A24}" srcOrd="0" destOrd="0" parTransId="{8F41F4E6-21EC-4B68-9AE3-28AB1864E9A2}" sibTransId="{C40CCF77-B42E-433F-84BC-9229B9A7A946}"/>
    <dgm:cxn modelId="{ABFA98BD-2738-455B-A25D-3D88BB0311F8}" srcId="{1648D7E3-B7CF-4FA1-838F-B124BAB76E78}" destId="{848B7CB4-040F-4D85-A156-5B2BE6152EE9}" srcOrd="2" destOrd="0" parTransId="{71817B53-607F-4922-BE54-150805FA0E4C}" sibTransId="{1B2480DB-7E19-4FDD-92D5-589C9DD15F38}"/>
    <dgm:cxn modelId="{2D0632E5-A2BE-4632-ACBA-A0EB12CC042A}" type="presOf" srcId="{FAA300E4-710D-4A89-931B-52BC64DCBAD3}" destId="{BE5426DB-86B1-4932-A4F6-7794BD71BE0B}" srcOrd="0" destOrd="0" presId="urn:microsoft.com/office/officeart/2005/8/layout/cycle5"/>
    <dgm:cxn modelId="{A9C706EB-15A5-4980-936A-714D4824007B}" type="presOf" srcId="{7C3A25F1-4390-4929-B25B-1C001A3CFBC2}" destId="{BF0DD7A3-201A-4FE2-844B-382F48D04839}" srcOrd="0" destOrd="0" presId="urn:microsoft.com/office/officeart/2005/8/layout/cycle5"/>
    <dgm:cxn modelId="{2AE6C5F5-1A18-4540-B586-482FC490E870}" type="presOf" srcId="{4202F484-A8F5-4ABB-A3E0-144A3EBDF3EA}" destId="{92EC99F4-238B-40FE-8F9A-CAFF319453D9}" srcOrd="0" destOrd="0" presId="urn:microsoft.com/office/officeart/2005/8/layout/cycle5"/>
    <dgm:cxn modelId="{7C6AC4F6-DE52-4BE4-A4C7-D4BECD896339}" type="presParOf" srcId="{8675D206-E90C-4928-BC60-89AA1B7ADFAA}" destId="{48F74023-B8B4-4EE4-A915-F1C7E1FB68F1}" srcOrd="0" destOrd="0" presId="urn:microsoft.com/office/officeart/2005/8/layout/cycle5"/>
    <dgm:cxn modelId="{E1ECEC2F-89C7-4DC9-B02C-01463843ECA7}" type="presParOf" srcId="{8675D206-E90C-4928-BC60-89AA1B7ADFAA}" destId="{E13A3E98-FB27-45A0-82C2-C82C4BE3AE58}" srcOrd="1" destOrd="0" presId="urn:microsoft.com/office/officeart/2005/8/layout/cycle5"/>
    <dgm:cxn modelId="{23280F09-9FFC-4693-B907-B4DB2C5216AA}" type="presParOf" srcId="{8675D206-E90C-4928-BC60-89AA1B7ADFAA}" destId="{754B7ED1-D29D-48D6-950F-2243BCBFCD2D}" srcOrd="2" destOrd="0" presId="urn:microsoft.com/office/officeart/2005/8/layout/cycle5"/>
    <dgm:cxn modelId="{F4FA8F77-F6DA-429E-A22F-4DA68C65073B}" type="presParOf" srcId="{8675D206-E90C-4928-BC60-89AA1B7ADFAA}" destId="{92EC99F4-238B-40FE-8F9A-CAFF319453D9}" srcOrd="3" destOrd="0" presId="urn:microsoft.com/office/officeart/2005/8/layout/cycle5"/>
    <dgm:cxn modelId="{E9519FCF-22C6-4C4B-91D7-E9A9AA45A361}" type="presParOf" srcId="{8675D206-E90C-4928-BC60-89AA1B7ADFAA}" destId="{E649FE2F-D1F9-4C76-ACDC-62284780B1AF}" srcOrd="4" destOrd="0" presId="urn:microsoft.com/office/officeart/2005/8/layout/cycle5"/>
    <dgm:cxn modelId="{BEBBCA93-873E-45FB-9E45-75EAB0ED004D}" type="presParOf" srcId="{8675D206-E90C-4928-BC60-89AA1B7ADFAA}" destId="{BE5426DB-86B1-4932-A4F6-7794BD71BE0B}" srcOrd="5" destOrd="0" presId="urn:microsoft.com/office/officeart/2005/8/layout/cycle5"/>
    <dgm:cxn modelId="{022CD2F8-00E8-4C5F-BB64-D8FA524C7759}" type="presParOf" srcId="{8675D206-E90C-4928-BC60-89AA1B7ADFAA}" destId="{3EC99F94-7DC2-4049-9238-F19A13D8146B}" srcOrd="6" destOrd="0" presId="urn:microsoft.com/office/officeart/2005/8/layout/cycle5"/>
    <dgm:cxn modelId="{D66E97DF-98F9-4636-BEDA-0673FF07E4D6}" type="presParOf" srcId="{8675D206-E90C-4928-BC60-89AA1B7ADFAA}" destId="{9E91F378-1BB1-44AE-9570-892CDDF5ECB4}" srcOrd="7" destOrd="0" presId="urn:microsoft.com/office/officeart/2005/8/layout/cycle5"/>
    <dgm:cxn modelId="{63A96659-2BB8-4699-8B13-F3634EDEE467}" type="presParOf" srcId="{8675D206-E90C-4928-BC60-89AA1B7ADFAA}" destId="{CC04DC94-F989-4F0B-8DB5-DA67B05FD6C6}" srcOrd="8" destOrd="0" presId="urn:microsoft.com/office/officeart/2005/8/layout/cycle5"/>
    <dgm:cxn modelId="{B1018578-B936-42C2-BF56-1209205F5419}" type="presParOf" srcId="{8675D206-E90C-4928-BC60-89AA1B7ADFAA}" destId="{BF0DD7A3-201A-4FE2-844B-382F48D04839}" srcOrd="9" destOrd="0" presId="urn:microsoft.com/office/officeart/2005/8/layout/cycle5"/>
    <dgm:cxn modelId="{998C3F0D-C37D-418C-B159-14285A2F2149}" type="presParOf" srcId="{8675D206-E90C-4928-BC60-89AA1B7ADFAA}" destId="{34B608B2-C218-4620-9BB5-D72F7DECD01D}" srcOrd="10" destOrd="0" presId="urn:microsoft.com/office/officeart/2005/8/layout/cycle5"/>
    <dgm:cxn modelId="{2AED9F56-00DE-4627-AD16-85A7310AECD0}" type="presParOf" srcId="{8675D206-E90C-4928-BC60-89AA1B7ADFAA}" destId="{00D9ED15-6E7E-4DAE-BB16-4A7C2BD6766C}" srcOrd="11" destOrd="0" presId="urn:microsoft.com/office/officeart/2005/8/layout/cycle5"/>
    <dgm:cxn modelId="{22A6A183-9D81-4731-8532-398EAC08366F}" type="presParOf" srcId="{8675D206-E90C-4928-BC60-89AA1B7ADFAA}" destId="{D3F0A3D9-B3DD-409E-A841-3DEFE9DBF7C9}" srcOrd="12" destOrd="0" presId="urn:microsoft.com/office/officeart/2005/8/layout/cycle5"/>
    <dgm:cxn modelId="{7686FE79-53ED-47DA-9125-B87E050CD96F}" type="presParOf" srcId="{8675D206-E90C-4928-BC60-89AA1B7ADFAA}" destId="{1DD69AFB-F21B-49FB-87D9-49DC38A8E70E}" srcOrd="13" destOrd="0" presId="urn:microsoft.com/office/officeart/2005/8/layout/cycle5"/>
    <dgm:cxn modelId="{50B7B51C-006F-4A04-9D6E-091A31375D5C}" type="presParOf" srcId="{8675D206-E90C-4928-BC60-89AA1B7ADFAA}" destId="{B18C0714-3913-41C0-A64A-16039FDCE6F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CBEBD-5DBE-4A85-B89B-9F9CC9C04AA0}">
      <dsp:nvSpPr>
        <dsp:cNvPr id="0" name=""/>
        <dsp:cNvSpPr/>
      </dsp:nvSpPr>
      <dsp:spPr>
        <a:xfrm>
          <a:off x="4308575" y="3089324"/>
          <a:ext cx="2244303" cy="1453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Apparel  and clothing</a:t>
          </a:r>
        </a:p>
      </dsp:txBody>
      <dsp:txXfrm>
        <a:off x="5013801" y="3484709"/>
        <a:ext cx="1507142" cy="1026479"/>
      </dsp:txXfrm>
    </dsp:sp>
    <dsp:sp modelId="{AB30F178-D686-49DE-B485-F021A1B255C3}">
      <dsp:nvSpPr>
        <dsp:cNvPr id="0" name=""/>
        <dsp:cNvSpPr/>
      </dsp:nvSpPr>
      <dsp:spPr>
        <a:xfrm>
          <a:off x="4308575" y="0"/>
          <a:ext cx="2244303" cy="1453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Office supplies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Services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Others</a:t>
          </a:r>
        </a:p>
      </dsp:txBody>
      <dsp:txXfrm>
        <a:off x="5013801" y="31935"/>
        <a:ext cx="1507142" cy="1026479"/>
      </dsp:txXfrm>
    </dsp:sp>
    <dsp:sp modelId="{D1BBB89E-72D7-41C6-B9E3-448F1F233F77}">
      <dsp:nvSpPr>
        <dsp:cNvPr id="0" name=""/>
        <dsp:cNvSpPr/>
      </dsp:nvSpPr>
      <dsp:spPr>
        <a:xfrm>
          <a:off x="646817" y="0"/>
          <a:ext cx="2244303" cy="1453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Consumer Electronics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Books and music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/>
        </a:p>
      </dsp:txBody>
      <dsp:txXfrm>
        <a:off x="678752" y="31935"/>
        <a:ext cx="1507142" cy="1026479"/>
      </dsp:txXfrm>
    </dsp:sp>
    <dsp:sp modelId="{FB90F763-85ED-4F67-A625-A7B532242A86}">
      <dsp:nvSpPr>
        <dsp:cNvPr id="0" name=""/>
        <dsp:cNvSpPr/>
      </dsp:nvSpPr>
      <dsp:spPr>
        <a:xfrm>
          <a:off x="1587244" y="258958"/>
          <a:ext cx="1967172" cy="196717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Computer Hardware and </a:t>
          </a:r>
          <a:r>
            <a:rPr lang="en-IN" sz="1800" kern="1200" dirty="0" err="1"/>
            <a:t>Softwear</a:t>
          </a:r>
          <a:endParaRPr lang="en-IN" sz="1800" kern="1200" dirty="0"/>
        </a:p>
      </dsp:txBody>
      <dsp:txXfrm>
        <a:off x="2163415" y="835129"/>
        <a:ext cx="1391001" cy="1391001"/>
      </dsp:txXfrm>
    </dsp:sp>
    <dsp:sp modelId="{FDEA2D1C-86AF-4F95-86C2-F1B9D556B862}">
      <dsp:nvSpPr>
        <dsp:cNvPr id="0" name=""/>
        <dsp:cNvSpPr/>
      </dsp:nvSpPr>
      <dsp:spPr>
        <a:xfrm rot="5400000">
          <a:off x="3645279" y="258958"/>
          <a:ext cx="1967172" cy="196717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Sporting and Goods</a:t>
          </a:r>
        </a:p>
      </dsp:txBody>
      <dsp:txXfrm rot="-5400000">
        <a:off x="3645279" y="835129"/>
        <a:ext cx="1391001" cy="1391001"/>
      </dsp:txXfrm>
    </dsp:sp>
    <dsp:sp modelId="{980755A1-D048-40A2-B8FD-66E923BD31B3}">
      <dsp:nvSpPr>
        <dsp:cNvPr id="0" name=""/>
        <dsp:cNvSpPr/>
      </dsp:nvSpPr>
      <dsp:spPr>
        <a:xfrm rot="10800000">
          <a:off x="3645279" y="2316993"/>
          <a:ext cx="1967172" cy="196717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Toys,Health</a:t>
          </a:r>
          <a:r>
            <a:rPr lang="en-IN" sz="1800" kern="1200" dirty="0"/>
            <a:t> and Beauty</a:t>
          </a:r>
        </a:p>
      </dsp:txBody>
      <dsp:txXfrm rot="10800000">
        <a:off x="3645279" y="2316993"/>
        <a:ext cx="1391001" cy="1391001"/>
      </dsp:txXfrm>
    </dsp:sp>
    <dsp:sp modelId="{3C930927-6EE9-43D6-A954-09A24C1BA195}">
      <dsp:nvSpPr>
        <dsp:cNvPr id="0" name=""/>
        <dsp:cNvSpPr/>
      </dsp:nvSpPr>
      <dsp:spPr>
        <a:xfrm rot="16200000">
          <a:off x="1587244" y="2316993"/>
          <a:ext cx="1967172" cy="196717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Jewelry</a:t>
          </a:r>
          <a:r>
            <a:rPr lang="en-IN" sz="1800" kern="1200" dirty="0"/>
            <a:t>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Cars </a:t>
          </a:r>
        </a:p>
      </dsp:txBody>
      <dsp:txXfrm rot="5400000">
        <a:off x="2163415" y="2316993"/>
        <a:ext cx="1391001" cy="1391001"/>
      </dsp:txXfrm>
    </dsp:sp>
    <dsp:sp modelId="{2E6305BA-6592-4E30-B4B6-D5663197292C}">
      <dsp:nvSpPr>
        <dsp:cNvPr id="0" name=""/>
        <dsp:cNvSpPr/>
      </dsp:nvSpPr>
      <dsp:spPr>
        <a:xfrm>
          <a:off x="3260249" y="1862680"/>
          <a:ext cx="679197" cy="59060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9BCDB-0F6F-43B9-AD91-50B052344467}">
      <dsp:nvSpPr>
        <dsp:cNvPr id="0" name=""/>
        <dsp:cNvSpPr/>
      </dsp:nvSpPr>
      <dsp:spPr>
        <a:xfrm rot="10800000">
          <a:off x="3260249" y="2089837"/>
          <a:ext cx="679197" cy="59060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2CF11-3D28-4EA8-9C4A-6CDE2456331C}">
      <dsp:nvSpPr>
        <dsp:cNvPr id="0" name=""/>
        <dsp:cNvSpPr/>
      </dsp:nvSpPr>
      <dsp:spPr>
        <a:xfrm>
          <a:off x="932" y="2521392"/>
          <a:ext cx="8126134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Five Major Factors that contributed for the success of a e-commerce store</a:t>
          </a:r>
        </a:p>
      </dsp:txBody>
      <dsp:txXfrm>
        <a:off x="34146" y="2554606"/>
        <a:ext cx="8059706" cy="1067595"/>
      </dsp:txXfrm>
    </dsp:sp>
    <dsp:sp modelId="{BFB6302A-B4D8-4334-8D87-641BF464602B}">
      <dsp:nvSpPr>
        <dsp:cNvPr id="0" name=""/>
        <dsp:cNvSpPr/>
      </dsp:nvSpPr>
      <dsp:spPr>
        <a:xfrm>
          <a:off x="932" y="1276226"/>
          <a:ext cx="5308242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Trust</a:t>
          </a:r>
        </a:p>
      </dsp:txBody>
      <dsp:txXfrm>
        <a:off x="34146" y="1309440"/>
        <a:ext cx="5241814" cy="1067595"/>
      </dsp:txXfrm>
    </dsp:sp>
    <dsp:sp modelId="{9FE0A5B3-37CB-4B62-A167-ED78322EC60D}">
      <dsp:nvSpPr>
        <dsp:cNvPr id="0" name=""/>
        <dsp:cNvSpPr/>
      </dsp:nvSpPr>
      <dsp:spPr>
        <a:xfrm>
          <a:off x="932" y="2185"/>
          <a:ext cx="2599531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Service    Quality	</a:t>
          </a:r>
        </a:p>
      </dsp:txBody>
      <dsp:txXfrm>
        <a:off x="34146" y="35399"/>
        <a:ext cx="2533103" cy="1067595"/>
      </dsp:txXfrm>
    </dsp:sp>
    <dsp:sp modelId="{D51E29A9-7C0B-41B1-84EE-2B9BAF614E86}">
      <dsp:nvSpPr>
        <dsp:cNvPr id="0" name=""/>
        <dsp:cNvSpPr/>
      </dsp:nvSpPr>
      <dsp:spPr>
        <a:xfrm>
          <a:off x="2709644" y="2185"/>
          <a:ext cx="2599531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System Quality</a:t>
          </a:r>
        </a:p>
      </dsp:txBody>
      <dsp:txXfrm>
        <a:off x="2742858" y="35399"/>
        <a:ext cx="2533103" cy="1067595"/>
      </dsp:txXfrm>
    </dsp:sp>
    <dsp:sp modelId="{5135082B-9040-4E73-AFF0-A4BCCD72FBB9}">
      <dsp:nvSpPr>
        <dsp:cNvPr id="0" name=""/>
        <dsp:cNvSpPr/>
      </dsp:nvSpPr>
      <dsp:spPr>
        <a:xfrm>
          <a:off x="5527536" y="1276226"/>
          <a:ext cx="2599531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Net Benefit</a:t>
          </a:r>
        </a:p>
      </dsp:txBody>
      <dsp:txXfrm>
        <a:off x="5560750" y="1309440"/>
        <a:ext cx="2533103" cy="1067595"/>
      </dsp:txXfrm>
    </dsp:sp>
    <dsp:sp modelId="{F17CF176-B988-46DD-AC9C-639B769602ED}">
      <dsp:nvSpPr>
        <dsp:cNvPr id="0" name=""/>
        <dsp:cNvSpPr/>
      </dsp:nvSpPr>
      <dsp:spPr>
        <a:xfrm>
          <a:off x="5527536" y="2185"/>
          <a:ext cx="2599531" cy="1134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Information Quality</a:t>
          </a:r>
        </a:p>
      </dsp:txBody>
      <dsp:txXfrm>
        <a:off x="5560750" y="35399"/>
        <a:ext cx="2533103" cy="1067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F6A3-4BAE-4EAA-86E0-CC8DCC08A4F4}">
      <dsp:nvSpPr>
        <dsp:cNvPr id="0" name=""/>
        <dsp:cNvSpPr/>
      </dsp:nvSpPr>
      <dsp:spPr>
        <a:xfrm>
          <a:off x="1963066" y="510186"/>
          <a:ext cx="3407247" cy="3407247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shade val="90000"/>
            <a:hueOff val="-390540"/>
            <a:satOff val="-12570"/>
            <a:lumOff val="255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D035A-59E8-42DF-8EB0-476CAE8E77EC}">
      <dsp:nvSpPr>
        <dsp:cNvPr id="0" name=""/>
        <dsp:cNvSpPr/>
      </dsp:nvSpPr>
      <dsp:spPr>
        <a:xfrm>
          <a:off x="1963066" y="510186"/>
          <a:ext cx="3407247" cy="3407247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shade val="90000"/>
            <a:hueOff val="-260360"/>
            <a:satOff val="-8380"/>
            <a:lumOff val="170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7198C-5F6D-416C-8E1B-669F8F4FA1AE}">
      <dsp:nvSpPr>
        <dsp:cNvPr id="0" name=""/>
        <dsp:cNvSpPr/>
      </dsp:nvSpPr>
      <dsp:spPr>
        <a:xfrm>
          <a:off x="1963066" y="510186"/>
          <a:ext cx="3407247" cy="3407247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shade val="90000"/>
            <a:hueOff val="-130180"/>
            <a:satOff val="-4190"/>
            <a:lumOff val="8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CF39A-7EBE-4028-8928-B2B121E91359}">
      <dsp:nvSpPr>
        <dsp:cNvPr id="0" name=""/>
        <dsp:cNvSpPr/>
      </dsp:nvSpPr>
      <dsp:spPr>
        <a:xfrm>
          <a:off x="1963066" y="510186"/>
          <a:ext cx="3407247" cy="3407247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2906-A567-4626-B833-1C0717A60E29}">
      <dsp:nvSpPr>
        <dsp:cNvPr id="0" name=""/>
        <dsp:cNvSpPr/>
      </dsp:nvSpPr>
      <dsp:spPr>
        <a:xfrm>
          <a:off x="2882505" y="1429625"/>
          <a:ext cx="1568369" cy="15683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Customer Retention</a:t>
          </a:r>
        </a:p>
      </dsp:txBody>
      <dsp:txXfrm>
        <a:off x="3112187" y="1659307"/>
        <a:ext cx="1109005" cy="1109005"/>
      </dsp:txXfrm>
    </dsp:sp>
    <dsp:sp modelId="{B3AD3A2B-366D-42FB-95D4-62066D9CF3C4}">
      <dsp:nvSpPr>
        <dsp:cNvPr id="0" name=""/>
        <dsp:cNvSpPr/>
      </dsp:nvSpPr>
      <dsp:spPr>
        <a:xfrm>
          <a:off x="3117761" y="780"/>
          <a:ext cx="1097858" cy="1097858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Create Customer Communities</a:t>
          </a:r>
        </a:p>
      </dsp:txBody>
      <dsp:txXfrm>
        <a:off x="3278539" y="161558"/>
        <a:ext cx="776302" cy="776302"/>
      </dsp:txXfrm>
    </dsp:sp>
    <dsp:sp modelId="{335975A1-5470-418D-B1E4-6C1EA2487DCE}">
      <dsp:nvSpPr>
        <dsp:cNvPr id="0" name=""/>
        <dsp:cNvSpPr/>
      </dsp:nvSpPr>
      <dsp:spPr>
        <a:xfrm>
          <a:off x="4781861" y="1664881"/>
          <a:ext cx="1097858" cy="1097858"/>
        </a:xfrm>
        <a:prstGeom prst="ellipse">
          <a:avLst/>
        </a:prstGeom>
        <a:solidFill>
          <a:schemeClr val="accent3">
            <a:shade val="80000"/>
            <a:hueOff val="-130182"/>
            <a:satOff val="-4297"/>
            <a:lumOff val="93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Leverage Analytics to monitor customer Journeys</a:t>
          </a:r>
        </a:p>
      </dsp:txBody>
      <dsp:txXfrm>
        <a:off x="4942639" y="1825659"/>
        <a:ext cx="776302" cy="776302"/>
      </dsp:txXfrm>
    </dsp:sp>
    <dsp:sp modelId="{281F2E71-DAD9-43D9-A22A-CF0A236B8564}">
      <dsp:nvSpPr>
        <dsp:cNvPr id="0" name=""/>
        <dsp:cNvSpPr/>
      </dsp:nvSpPr>
      <dsp:spPr>
        <a:xfrm>
          <a:off x="3117761" y="3328981"/>
          <a:ext cx="1097858" cy="1097858"/>
        </a:xfrm>
        <a:prstGeom prst="ellipse">
          <a:avLst/>
        </a:prstGeom>
        <a:solidFill>
          <a:schemeClr val="accent3">
            <a:shade val="80000"/>
            <a:hueOff val="-260364"/>
            <a:satOff val="-8593"/>
            <a:lumOff val="187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Measure Customer Life-time Value</a:t>
          </a:r>
        </a:p>
      </dsp:txBody>
      <dsp:txXfrm>
        <a:off x="3278539" y="3489759"/>
        <a:ext cx="776302" cy="776302"/>
      </dsp:txXfrm>
    </dsp:sp>
    <dsp:sp modelId="{2BC55BBA-D7F2-41E2-9EDC-9D9CD4B7E22B}">
      <dsp:nvSpPr>
        <dsp:cNvPr id="0" name=""/>
        <dsp:cNvSpPr/>
      </dsp:nvSpPr>
      <dsp:spPr>
        <a:xfrm>
          <a:off x="1453660" y="1664881"/>
          <a:ext cx="1097858" cy="1097858"/>
        </a:xfrm>
        <a:prstGeom prst="ellipse">
          <a:avLst/>
        </a:prstGeom>
        <a:solidFill>
          <a:schemeClr val="accent3">
            <a:shade val="80000"/>
            <a:hueOff val="-390546"/>
            <a:satOff val="-12890"/>
            <a:lumOff val="280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Improve Customer Experience across all channels</a:t>
          </a:r>
        </a:p>
      </dsp:txBody>
      <dsp:txXfrm>
        <a:off x="1614438" y="1825659"/>
        <a:ext cx="776302" cy="77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74023-B8B4-4EE4-A915-F1C7E1FB68F1}">
      <dsp:nvSpPr>
        <dsp:cNvPr id="0" name=""/>
        <dsp:cNvSpPr/>
      </dsp:nvSpPr>
      <dsp:spPr>
        <a:xfrm>
          <a:off x="2817784" y="1483"/>
          <a:ext cx="1458250" cy="947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Focus on acquiring high- value customers</a:t>
          </a:r>
        </a:p>
      </dsp:txBody>
      <dsp:txXfrm>
        <a:off x="2864055" y="47754"/>
        <a:ext cx="1365708" cy="855321"/>
      </dsp:txXfrm>
    </dsp:sp>
    <dsp:sp modelId="{754B7ED1-D29D-48D6-950F-2243BCBFCD2D}">
      <dsp:nvSpPr>
        <dsp:cNvPr id="0" name=""/>
        <dsp:cNvSpPr/>
      </dsp:nvSpPr>
      <dsp:spPr>
        <a:xfrm>
          <a:off x="1654230" y="475415"/>
          <a:ext cx="3785358" cy="3785358"/>
        </a:xfrm>
        <a:custGeom>
          <a:avLst/>
          <a:gdLst/>
          <a:ahLst/>
          <a:cxnLst/>
          <a:rect l="0" t="0" r="0" b="0"/>
          <a:pathLst>
            <a:path>
              <a:moveTo>
                <a:pt x="2816904" y="241000"/>
              </a:moveTo>
              <a:arcTo wR="1892679" hR="1892679" stAng="17953797" swAng="12109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C99F4-238B-40FE-8F9A-CAFF319453D9}">
      <dsp:nvSpPr>
        <dsp:cNvPr id="0" name=""/>
        <dsp:cNvSpPr/>
      </dsp:nvSpPr>
      <dsp:spPr>
        <a:xfrm>
          <a:off x="4617828" y="1309292"/>
          <a:ext cx="1458250" cy="947863"/>
        </a:xfrm>
        <a:prstGeom prst="roundRect">
          <a:avLst/>
        </a:prstGeom>
        <a:solidFill>
          <a:schemeClr val="accent2">
            <a:hueOff val="-237165"/>
            <a:satOff val="-6459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Retarget  one-time buyers at the right time to encourage a second sale</a:t>
          </a:r>
        </a:p>
      </dsp:txBody>
      <dsp:txXfrm>
        <a:off x="4664099" y="1355563"/>
        <a:ext cx="1365708" cy="855321"/>
      </dsp:txXfrm>
    </dsp:sp>
    <dsp:sp modelId="{BE5426DB-86B1-4932-A4F6-7794BD71BE0B}">
      <dsp:nvSpPr>
        <dsp:cNvPr id="0" name=""/>
        <dsp:cNvSpPr/>
      </dsp:nvSpPr>
      <dsp:spPr>
        <a:xfrm>
          <a:off x="1654230" y="475415"/>
          <a:ext cx="3785358" cy="3785358"/>
        </a:xfrm>
        <a:custGeom>
          <a:avLst/>
          <a:gdLst/>
          <a:ahLst/>
          <a:cxnLst/>
          <a:rect l="0" t="0" r="0" b="0"/>
          <a:pathLst>
            <a:path>
              <a:moveTo>
                <a:pt x="3780810" y="2023800"/>
              </a:moveTo>
              <a:arcTo wR="1892679" hR="1892679" stAng="21838351" swAng="1359282"/>
            </a:path>
          </a:pathLst>
        </a:custGeom>
        <a:noFill/>
        <a:ln w="12700" cap="flat" cmpd="sng" algn="ctr">
          <a:solidFill>
            <a:schemeClr val="accent2">
              <a:hueOff val="-237165"/>
              <a:satOff val="-6459"/>
              <a:lumOff val="-1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9F94-7DC2-4049-9238-F19A13D8146B}">
      <dsp:nvSpPr>
        <dsp:cNvPr id="0" name=""/>
        <dsp:cNvSpPr/>
      </dsp:nvSpPr>
      <dsp:spPr>
        <a:xfrm>
          <a:off x="3930272" y="3425372"/>
          <a:ext cx="1458250" cy="947863"/>
        </a:xfrm>
        <a:prstGeom prst="roundRect">
          <a:avLst/>
        </a:prstGeom>
        <a:solidFill>
          <a:schemeClr val="accent2">
            <a:hueOff val="-474331"/>
            <a:satOff val="-12917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Send surveys to learn more about your customers for improved </a:t>
          </a:r>
          <a:r>
            <a:rPr lang="en-IN" sz="1100" kern="1200" dirty="0" err="1"/>
            <a:t>personlization</a:t>
          </a:r>
          <a:endParaRPr lang="en-IN" sz="1100" kern="1200" dirty="0"/>
        </a:p>
      </dsp:txBody>
      <dsp:txXfrm>
        <a:off x="3976543" y="3471643"/>
        <a:ext cx="1365708" cy="855321"/>
      </dsp:txXfrm>
    </dsp:sp>
    <dsp:sp modelId="{CC04DC94-F989-4F0B-8DB5-DA67B05FD6C6}">
      <dsp:nvSpPr>
        <dsp:cNvPr id="0" name=""/>
        <dsp:cNvSpPr/>
      </dsp:nvSpPr>
      <dsp:spPr>
        <a:xfrm>
          <a:off x="1654230" y="475415"/>
          <a:ext cx="3785358" cy="3785358"/>
        </a:xfrm>
        <a:custGeom>
          <a:avLst/>
          <a:gdLst/>
          <a:ahLst/>
          <a:cxnLst/>
          <a:rect l="0" t="0" r="0" b="0"/>
          <a:pathLst>
            <a:path>
              <a:moveTo>
                <a:pt x="2124782" y="3771072"/>
              </a:moveTo>
              <a:arcTo wR="1892679" hR="1892679" stAng="4977358" swAng="845284"/>
            </a:path>
          </a:pathLst>
        </a:custGeom>
        <a:noFill/>
        <a:ln w="12700" cap="flat" cmpd="sng" algn="ctr">
          <a:solidFill>
            <a:schemeClr val="accent2">
              <a:hueOff val="-474331"/>
              <a:satOff val="-12917"/>
              <a:lumOff val="-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DD7A3-201A-4FE2-844B-382F48D04839}">
      <dsp:nvSpPr>
        <dsp:cNvPr id="0" name=""/>
        <dsp:cNvSpPr/>
      </dsp:nvSpPr>
      <dsp:spPr>
        <a:xfrm>
          <a:off x="1705295" y="3425372"/>
          <a:ext cx="1458250" cy="947863"/>
        </a:xfrm>
        <a:prstGeom prst="roundRect">
          <a:avLst/>
        </a:prstGeom>
        <a:solidFill>
          <a:schemeClr val="accent2">
            <a:hueOff val="-711496"/>
            <a:satOff val="-19376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Track customer retention metrics and early indicators of churn</a:t>
          </a:r>
        </a:p>
      </dsp:txBody>
      <dsp:txXfrm>
        <a:off x="1751566" y="3471643"/>
        <a:ext cx="1365708" cy="855321"/>
      </dsp:txXfrm>
    </dsp:sp>
    <dsp:sp modelId="{00D9ED15-6E7E-4DAE-BB16-4A7C2BD6766C}">
      <dsp:nvSpPr>
        <dsp:cNvPr id="0" name=""/>
        <dsp:cNvSpPr/>
      </dsp:nvSpPr>
      <dsp:spPr>
        <a:xfrm>
          <a:off x="1654230" y="475415"/>
          <a:ext cx="3785358" cy="3785358"/>
        </a:xfrm>
        <a:custGeom>
          <a:avLst/>
          <a:gdLst/>
          <a:ahLst/>
          <a:cxnLst/>
          <a:rect l="0" t="0" r="0" b="0"/>
          <a:pathLst>
            <a:path>
              <a:moveTo>
                <a:pt x="200734" y="2740947"/>
              </a:moveTo>
              <a:arcTo wR="1892679" hR="1892679" stAng="9202367" swAng="1359282"/>
            </a:path>
          </a:pathLst>
        </a:custGeom>
        <a:noFill/>
        <a:ln w="12700" cap="flat" cmpd="sng" algn="ctr">
          <a:solidFill>
            <a:schemeClr val="accent2">
              <a:hueOff val="-711496"/>
              <a:satOff val="-19376"/>
              <a:lumOff val="-3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0A3D9-B3DD-409E-A841-3DEFE9DBF7C9}">
      <dsp:nvSpPr>
        <dsp:cNvPr id="0" name=""/>
        <dsp:cNvSpPr/>
      </dsp:nvSpPr>
      <dsp:spPr>
        <a:xfrm>
          <a:off x="1017739" y="1309292"/>
          <a:ext cx="1458250" cy="947863"/>
        </a:xfrm>
        <a:prstGeom prst="roundRect">
          <a:avLst/>
        </a:prstGeom>
        <a:solidFill>
          <a:schemeClr val="accent2">
            <a:hueOff val="-948662"/>
            <a:satOff val="-25835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Improve customer loyalty and retention with software like a Customer Data Platform</a:t>
          </a:r>
        </a:p>
      </dsp:txBody>
      <dsp:txXfrm>
        <a:off x="1064010" y="1355563"/>
        <a:ext cx="1365708" cy="855321"/>
      </dsp:txXfrm>
    </dsp:sp>
    <dsp:sp modelId="{B18C0714-3913-41C0-A64A-16039FDCE6F2}">
      <dsp:nvSpPr>
        <dsp:cNvPr id="0" name=""/>
        <dsp:cNvSpPr/>
      </dsp:nvSpPr>
      <dsp:spPr>
        <a:xfrm>
          <a:off x="1654230" y="475415"/>
          <a:ext cx="3785358" cy="3785358"/>
        </a:xfrm>
        <a:custGeom>
          <a:avLst/>
          <a:gdLst/>
          <a:ahLst/>
          <a:cxnLst/>
          <a:rect l="0" t="0" r="0" b="0"/>
          <a:pathLst>
            <a:path>
              <a:moveTo>
                <a:pt x="455349" y="661290"/>
              </a:moveTo>
              <a:arcTo wR="1892679" hR="1892679" stAng="13235238" swAng="1210964"/>
            </a:path>
          </a:pathLst>
        </a:custGeom>
        <a:noFill/>
        <a:ln w="12700" cap="flat" cmpd="sng" algn="ctr">
          <a:solidFill>
            <a:schemeClr val="accent2">
              <a:hueOff val="-948662"/>
              <a:satOff val="-25835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abel-card-sign-wedding-97164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.com/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wellbeing.com/" TargetMode="External"/><Relationship Id="rId4" Type="http://schemas.openxmlformats.org/officeDocument/2006/relationships/hyperlink" Target="http://www.marksandspence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E-Retail</a:t>
            </a:r>
            <a:r>
              <a:rPr lang="en-US" sz="8000" dirty="0"/>
              <a:t> </a:t>
            </a:r>
            <a:r>
              <a:rPr lang="en-US" sz="4000" dirty="0"/>
              <a:t>Factors</a:t>
            </a:r>
            <a:r>
              <a:rPr lang="en-US" sz="2000" dirty="0"/>
              <a:t> </a:t>
            </a:r>
            <a:r>
              <a:rPr lang="en-US" sz="4000" dirty="0"/>
              <a:t>for</a:t>
            </a:r>
            <a:r>
              <a:rPr lang="en-US" sz="2000" dirty="0"/>
              <a:t> </a:t>
            </a:r>
            <a:r>
              <a:rPr lang="en-US" sz="4000" dirty="0"/>
              <a:t>Customer</a:t>
            </a:r>
            <a:r>
              <a:rPr lang="en-US" sz="2000" dirty="0"/>
              <a:t> </a:t>
            </a:r>
            <a:r>
              <a:rPr lang="en-US" sz="4000" dirty="0"/>
              <a:t>Activation</a:t>
            </a:r>
            <a:r>
              <a:rPr lang="en-US" sz="2000" dirty="0"/>
              <a:t> </a:t>
            </a:r>
            <a:r>
              <a:rPr lang="en-US" sz="4000" dirty="0"/>
              <a:t>and</a:t>
            </a:r>
            <a:r>
              <a:rPr lang="en-US" sz="2000" dirty="0"/>
              <a:t> </a:t>
            </a:r>
            <a:r>
              <a:rPr lang="en-US" sz="4000" dirty="0"/>
              <a:t>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IN" sz="2000" b="1" i="0" dirty="0">
                <a:solidFill>
                  <a:srgbClr val="202124"/>
                </a:solidFill>
                <a:effectLst/>
                <a:latin typeface="Google Sans"/>
              </a:rPr>
              <a:t>Project for Flip Robo Technologies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2179C0-3186-5A83-746C-0CECDEF1B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20282"/>
              </p:ext>
            </p:extLst>
          </p:nvPr>
        </p:nvGraphicFramePr>
        <p:xfrm>
          <a:off x="2425567" y="1395662"/>
          <a:ext cx="7093819" cy="443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B99728-84E0-7268-0B21-2EE8618FEBB2}"/>
              </a:ext>
            </a:extLst>
          </p:cNvPr>
          <p:cNvSpPr txBox="1"/>
          <p:nvPr/>
        </p:nvSpPr>
        <p:spPr>
          <a:xfrm>
            <a:off x="3898195" y="679823"/>
            <a:ext cx="41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for Improving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358804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220D0-989B-9480-8171-9D062B2D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22" y="1607419"/>
            <a:ext cx="8325853" cy="38693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1464B-8CC8-C5F2-FA0F-37D98E7DE39F}"/>
              </a:ext>
            </a:extLst>
          </p:cNvPr>
          <p:cNvSpPr txBox="1"/>
          <p:nvPr/>
        </p:nvSpPr>
        <p:spPr>
          <a:xfrm>
            <a:off x="2194560" y="789272"/>
            <a:ext cx="496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Complete  Customer Retention Cycle as fallows:-  </a:t>
            </a:r>
          </a:p>
        </p:txBody>
      </p:sp>
    </p:spTree>
    <p:extLst>
      <p:ext uri="{BB962C8B-B14F-4D97-AF65-F5344CB8AC3E}">
        <p14:creationId xmlns:p14="http://schemas.microsoft.com/office/powerpoint/2010/main" val="176063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42E1D-6FCD-7958-8198-81A4E351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195262"/>
            <a:ext cx="9144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Product satisfaction and value satisfaction is essential.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9532E-C1C7-8538-CA47-1C859B8A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bg1"/>
                </a:solidFill>
              </a:rPr>
              <a:t>E-Retailing is the process of selling products or services to consumers for non- business use</a:t>
            </a:r>
            <a:r>
              <a:rPr lang="en-IN" sz="4000" dirty="0"/>
              <a:t>.</a:t>
            </a:r>
            <a:br>
              <a:rPr lang="en-IN" sz="4000" dirty="0"/>
            </a:br>
            <a:br>
              <a:rPr lang="en-IN" sz="4000" dirty="0"/>
            </a:br>
            <a:r>
              <a:rPr lang="en-IN" sz="2700" i="1" dirty="0"/>
              <a:t>It is a B2c(Business to Customers)business model that executes a transaction between </a:t>
            </a:r>
            <a:r>
              <a:rPr lang="en-IN" sz="2700" i="1" dirty="0">
                <a:solidFill>
                  <a:schemeClr val="bg1"/>
                </a:solidFill>
              </a:rPr>
              <a:t>businessman</a:t>
            </a:r>
            <a:r>
              <a:rPr lang="en-IN" sz="2700" i="1" dirty="0"/>
              <a:t> and final </a:t>
            </a:r>
            <a:r>
              <a:rPr lang="en-IN" sz="2700" i="1" dirty="0">
                <a:solidFill>
                  <a:schemeClr val="bg1"/>
                </a:solidFill>
              </a:rPr>
              <a:t>customer</a:t>
            </a:r>
            <a:br>
              <a:rPr lang="en-IN" sz="2700" i="1" dirty="0"/>
            </a:b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C44846-F26E-C62D-77B5-648F86451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737363"/>
              </p:ext>
            </p:extLst>
          </p:nvPr>
        </p:nvGraphicFramePr>
        <p:xfrm>
          <a:off x="2954956" y="1559293"/>
          <a:ext cx="7199697" cy="454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0D767F-F92C-AC1F-118C-7CE75CD8C9E9}"/>
              </a:ext>
            </a:extLst>
          </p:cNvPr>
          <p:cNvSpPr txBox="1"/>
          <p:nvPr/>
        </p:nvSpPr>
        <p:spPr>
          <a:xfrm>
            <a:off x="895149" y="4957011"/>
            <a:ext cx="404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 can be sell through E-Retailing</a:t>
            </a:r>
          </a:p>
        </p:txBody>
      </p:sp>
    </p:spTree>
    <p:extLst>
      <p:ext uri="{BB962C8B-B14F-4D97-AF65-F5344CB8AC3E}">
        <p14:creationId xmlns:p14="http://schemas.microsoft.com/office/powerpoint/2010/main" val="3990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6E255-08E2-5ACE-34CE-4E9293CE8EE3}"/>
              </a:ext>
            </a:extLst>
          </p:cNvPr>
          <p:cNvSpPr/>
          <p:nvPr/>
        </p:nvSpPr>
        <p:spPr>
          <a:xfrm>
            <a:off x="211756" y="847022"/>
            <a:ext cx="6631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Important for customer activation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42CB2-751E-7A0E-77BD-F42746A0C68D}"/>
              </a:ext>
            </a:extLst>
          </p:cNvPr>
          <p:cNvSpPr txBox="1"/>
          <p:nvPr/>
        </p:nvSpPr>
        <p:spPr>
          <a:xfrm>
            <a:off x="2387066" y="3734602"/>
            <a:ext cx="54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 – Grab the Visitor’s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 – Pique their Interest in your product or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Desire – Build Desire for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– Get them to follow a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93850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4B26-0D8E-4CA4-B2CA-8F67E441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Marketing Mix for e-retailing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3DBF-564F-C603-0A09-CE732915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Convenience to the Customer(Place)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Customer Value and Benefits(Products)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Cost to Customer(Price)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Communication(Promotion)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ACF396C7-9A5A-AC9F-D28B-AEFEA9EFBC36}"/>
              </a:ext>
            </a:extLst>
          </p:cNvPr>
          <p:cNvSpPr/>
          <p:nvPr/>
        </p:nvSpPr>
        <p:spPr>
          <a:xfrm>
            <a:off x="2916456" y="1982803"/>
            <a:ext cx="606390" cy="67376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5A159722-BD5C-4872-3D8D-9FB9FD553CEA}"/>
              </a:ext>
            </a:extLst>
          </p:cNvPr>
          <p:cNvSpPr/>
          <p:nvPr/>
        </p:nvSpPr>
        <p:spPr>
          <a:xfrm>
            <a:off x="2916456" y="3027415"/>
            <a:ext cx="673768" cy="58206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F6A5EE95-4901-E25E-ACE2-FE6D87AD16F8}"/>
              </a:ext>
            </a:extLst>
          </p:cNvPr>
          <p:cNvSpPr/>
          <p:nvPr/>
        </p:nvSpPr>
        <p:spPr>
          <a:xfrm>
            <a:off x="2916457" y="3946630"/>
            <a:ext cx="673768" cy="58206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C0BF34D0-BC7D-8DF0-05BC-152BD19F6784}"/>
              </a:ext>
            </a:extLst>
          </p:cNvPr>
          <p:cNvSpPr/>
          <p:nvPr/>
        </p:nvSpPr>
        <p:spPr>
          <a:xfrm>
            <a:off x="2743201" y="4966636"/>
            <a:ext cx="847024" cy="5820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25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296E-2407-0DD4-3853-B76FECDE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Successful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386F-5619-5476-5972-2D0676F0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 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Amazon – </a:t>
            </a:r>
            <a:r>
              <a:rPr lang="en-IN" sz="2000" b="1" dirty="0">
                <a:hlinkClick r:id="rId2"/>
              </a:rPr>
              <a:t>www.amazon.com</a:t>
            </a:r>
            <a:r>
              <a:rPr lang="en-IN" sz="2000" b="1" dirty="0"/>
              <a:t> – 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Dell – </a:t>
            </a:r>
            <a:r>
              <a:rPr lang="en-IN" sz="2000" b="1" dirty="0">
                <a:hlinkClick r:id="rId3"/>
              </a:rPr>
              <a:t>www.dell.com</a:t>
            </a:r>
            <a:r>
              <a:rPr lang="en-IN" sz="2000" b="1" dirty="0"/>
              <a:t>  - Computer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Marks and Spencer –</a:t>
            </a:r>
            <a:r>
              <a:rPr lang="en-IN" sz="2000" b="1" dirty="0">
                <a:hlinkClick r:id="rId4"/>
              </a:rPr>
              <a:t>www.marksandspencer.com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     -- Clothing and gifts.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 Boots – </a:t>
            </a:r>
            <a:r>
              <a:rPr lang="en-IN" sz="2000" b="1" dirty="0">
                <a:hlinkClick r:id="rId5"/>
              </a:rPr>
              <a:t>www.wellbeing.com</a:t>
            </a:r>
            <a:r>
              <a:rPr lang="en-IN" sz="2000" b="1" dirty="0"/>
              <a:t> – High Street Boots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CD740-F875-EFB9-A063-EC1738FC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IN" sz="3600" dirty="0">
                <a:latin typeface="+mj-lt"/>
              </a:rPr>
              <a:t>E-Retailers</a:t>
            </a:r>
            <a:r>
              <a:rPr lang="en-IN" dirty="0">
                <a:latin typeface="+mj-lt"/>
              </a:rPr>
              <a:t> </a:t>
            </a:r>
            <a:r>
              <a:rPr lang="en-IN" sz="3600" dirty="0">
                <a:latin typeface="+mj-lt"/>
              </a:rPr>
              <a:t>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9772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2588-923E-2A64-8DE9-25E10107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Customer Retention is Key to Our Business?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1FB1-B31E-2759-9A2C-2C51250A7EEB}"/>
              </a:ext>
            </a:extLst>
          </p:cNvPr>
          <p:cNvSpPr txBox="1"/>
          <p:nvPr/>
        </p:nvSpPr>
        <p:spPr>
          <a:xfrm>
            <a:off x="1270535" y="2261937"/>
            <a:ext cx="9817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i="1" dirty="0"/>
              <a:t>Lower Marketing Costs</a:t>
            </a:r>
          </a:p>
          <a:p>
            <a:endParaRPr lang="en-IN" i="1" dirty="0"/>
          </a:p>
          <a:p>
            <a:r>
              <a:rPr lang="en-IN" i="1" dirty="0"/>
              <a:t>2.   Repeat Purchase means repeat Profit</a:t>
            </a:r>
          </a:p>
          <a:p>
            <a:endParaRPr lang="en-IN" i="1" dirty="0"/>
          </a:p>
          <a:p>
            <a:r>
              <a:rPr lang="en-IN" i="1" dirty="0"/>
              <a:t>3.   Word – of – Mouth Advertising</a:t>
            </a:r>
          </a:p>
          <a:p>
            <a:pPr marL="342900" indent="-342900">
              <a:buFont typeface="+mj-lt"/>
              <a:buAutoNum type="arabicPeriod"/>
            </a:pPr>
            <a:endParaRPr lang="en-IN" i="1" dirty="0"/>
          </a:p>
          <a:p>
            <a:r>
              <a:rPr lang="en-IN" i="1" dirty="0"/>
              <a:t>4.   Gain Valuable Feedback</a:t>
            </a:r>
          </a:p>
          <a:p>
            <a:pPr marL="342900" indent="-342900">
              <a:buFont typeface="+mj-lt"/>
              <a:buAutoNum type="arabicPeriod"/>
            </a:pPr>
            <a:endParaRPr lang="en-IN" i="1" dirty="0"/>
          </a:p>
          <a:p>
            <a:r>
              <a:rPr lang="en-IN" i="1" dirty="0"/>
              <a:t>5.    Sell at Premium Prices</a:t>
            </a:r>
          </a:p>
        </p:txBody>
      </p:sp>
    </p:spTree>
    <p:extLst>
      <p:ext uri="{BB962C8B-B14F-4D97-AF65-F5344CB8AC3E}">
        <p14:creationId xmlns:p14="http://schemas.microsoft.com/office/powerpoint/2010/main" val="17382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188AFB-6CB0-0793-3AA0-320DF2815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57696"/>
              </p:ext>
            </p:extLst>
          </p:nvPr>
        </p:nvGraphicFramePr>
        <p:xfrm>
          <a:off x="2032000" y="2021305"/>
          <a:ext cx="8128000" cy="368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3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5656E7-8EE0-A749-3DD6-F76CA2E0952C}"/>
              </a:ext>
            </a:extLst>
          </p:cNvPr>
          <p:cNvSpPr/>
          <p:nvPr/>
        </p:nvSpPr>
        <p:spPr>
          <a:xfrm>
            <a:off x="1679819" y="486422"/>
            <a:ext cx="9804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Customer Retention Strategies to grow Sales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B901285-CF7A-9859-98DD-2F20FB74C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627705"/>
              </p:ext>
            </p:extLst>
          </p:nvPr>
        </p:nvGraphicFramePr>
        <p:xfrm>
          <a:off x="2032000" y="1530417"/>
          <a:ext cx="7333381" cy="442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9371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{6C980C67-520E-43E8-AE19-489526A19C5F}tf56160789_win32</Template>
  <TotalTime>263</TotalTime>
  <Words>367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Google Sans</vt:lpstr>
      <vt:lpstr>Wingdings</vt:lpstr>
      <vt:lpstr>1_RetrospectVTI</vt:lpstr>
      <vt:lpstr>E-Retail Factors for Customer Activation and Retention</vt:lpstr>
      <vt:lpstr>E-Retailing is the process of selling products or services to consumers for non- business use.  It is a B2c(Business to Customers)business model that executes a transaction between businessman and final customer  </vt:lpstr>
      <vt:lpstr>PowerPoint Presentation</vt:lpstr>
      <vt:lpstr>PowerPoint Presentation</vt:lpstr>
      <vt:lpstr>Marketing Mix for e-retailing</vt:lpstr>
      <vt:lpstr>Successful </vt:lpstr>
      <vt:lpstr>Why Customer Retention is Key to Our Business?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</dc:title>
  <dc:creator>suvarchala polisetty</dc:creator>
  <cp:lastModifiedBy>suvarchala polisetty</cp:lastModifiedBy>
  <cp:revision>21</cp:revision>
  <dcterms:created xsi:type="dcterms:W3CDTF">2023-01-06T16:29:41Z</dcterms:created>
  <dcterms:modified xsi:type="dcterms:W3CDTF">2023-01-07T13:14:13Z</dcterms:modified>
</cp:coreProperties>
</file>