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5" r:id="rId9"/>
    <p:sldId id="263" r:id="rId10"/>
  </p:sldIdLst>
  <p:sldSz cx="9144000" cy="5143500" type="screen16x9"/>
  <p:notesSz cx="6858000" cy="9144000"/>
  <p:embeddedFontLst>
    <p:embeddedFont>
      <p:font typeface="Amatic SC" panose="020B0604020202020204" charset="-79"/>
      <p:regular r:id="rId12"/>
      <p:bold r:id="rId13"/>
    </p:embeddedFont>
    <p:embeddedFont>
      <p:font typeface="Source Code Pro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59112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chmonkeybusiness.com/using-a-playstation-2-controller-with-your-arduino-projec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Pick And place Robot</a:t>
            </a: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Robots using arduino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Aim: Domestic Pick and Place robot.</a:t>
            </a:r>
          </a:p>
          <a:p>
            <a:br>
              <a:rPr lang="en-US" dirty="0"/>
            </a:br>
            <a:r>
              <a:rPr lang="en-US" dirty="0"/>
              <a:t>Hardware: </a:t>
            </a:r>
          </a:p>
          <a:p>
            <a:r>
              <a:rPr lang="en-US" dirty="0"/>
              <a:t>Pick and place robot kit, </a:t>
            </a:r>
            <a:r>
              <a:rPr lang="en-US" dirty="0" err="1"/>
              <a:t>Arduino</a:t>
            </a:r>
            <a:r>
              <a:rPr lang="en-US" dirty="0"/>
              <a:t> UNO, L293D, Batteries, PS2 controller, wire.</a:t>
            </a:r>
          </a:p>
          <a:p>
            <a:r>
              <a:rPr lang="en-US" dirty="0"/>
              <a:t>Software:</a:t>
            </a:r>
          </a:p>
          <a:p>
            <a:r>
              <a:rPr lang="en-US" dirty="0"/>
              <a:t>OS-Windows/Mac/Linux, </a:t>
            </a:r>
            <a:r>
              <a:rPr lang="en-US" dirty="0" err="1"/>
              <a:t>Arduino</a:t>
            </a:r>
            <a:r>
              <a:rPr lang="en-US" dirty="0"/>
              <a:t> IDE.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14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Arduino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Arduino is an open-source electronics platform based on easy-to-use hardware and software.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Arduino boards are able to read inputs - light on a sensor, a finger on a button, or a Twitter message - and turn it into an output - activating a motor, turning on an LED, publishing something online.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can tell your board what to do by sending a set of instructions to the microcontroller on the board.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Pins on arduino</a:t>
            </a: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10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are 14 digital Pins and 6 Analog Pins on Arduino UNO Board.</a:t>
            </a:r>
            <a:endParaRPr/>
          </a:p>
          <a:p>
            <a:pPr marL="45720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002" y="1696475"/>
            <a:ext cx="4582200" cy="32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connect motor to arduino?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34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Arduino Boards cannot do much on their own. They need different sensors and actuators to interact with surrounding.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Arduino is a ecosystem which also develop stuff which is required by arduino boards.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Consider, motor for instance a typical 9V DC Motor requires about 1A of current.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But, Arduino boards operate at 5V and can at max provide 400mA. The amount of power motors need would literally fry the board.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Here motor drivers come into picture. They hand the Voltage and current for Arduino.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MOtor Driver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Motor Driver is used to attach motors to arduino.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handles the high voltage and current part, so Arduino board does not need to deal with it.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Most commonly used and simple to used motor driver is L293D.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works on principle of H-bridge.</a:t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525" y="2679625"/>
            <a:ext cx="3602475" cy="24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PS2 Controller</a:t>
            </a: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Sony PlayStation 2 Dualshock Controller is a good option as a controller.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is reliable.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has been part of Arduino Ecosystem since Arduino exist.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has stable and reliable library to connect it to Arduino.</a:t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575" y="3290900"/>
            <a:ext cx="2419450" cy="18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810F-0C23-45FB-B731-6C3DCACD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F5DBB-2EF2-4A6E-ADED-ECE522623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>
              <a:hlinkClick r:id="rId2"/>
            </a:endParaRPr>
          </a:p>
          <a:p>
            <a:r>
              <a:rPr lang="en-IN" dirty="0">
                <a:hlinkClick r:id="rId2"/>
              </a:rPr>
              <a:t>https://dzone.com/articles/driving-a-dc-motor-with-an-arduino-and-the-l293d-m</a:t>
            </a:r>
          </a:p>
          <a:p>
            <a:r>
              <a:rPr lang="en-IN" dirty="0">
                <a:hlinkClick r:id="rId2"/>
              </a:rPr>
              <a:t>http://www.techmonkeybusiness.com/using-a-playstation-2-controller-with-your-arduino-project.html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119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329</Words>
  <Application>Microsoft Office PowerPoint</Application>
  <PresentationFormat>On-screen Show (16:9)</PresentationFormat>
  <Paragraphs>34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Amatic SC</vt:lpstr>
      <vt:lpstr>Arial</vt:lpstr>
      <vt:lpstr>Source Code Pro</vt:lpstr>
      <vt:lpstr>Beach Day</vt:lpstr>
      <vt:lpstr>Simple Pick And place Robot</vt:lpstr>
      <vt:lpstr>PowerPoint Presentation</vt:lpstr>
      <vt:lpstr>Arduino</vt:lpstr>
      <vt:lpstr>Pins on arduino</vt:lpstr>
      <vt:lpstr>How to connect motor to arduino?</vt:lpstr>
      <vt:lpstr>MOtor Driver</vt:lpstr>
      <vt:lpstr>PS2 Controller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Pick And place Robot</dc:title>
  <dc:creator>Administrator</dc:creator>
  <cp:lastModifiedBy>suvarna Kadam</cp:lastModifiedBy>
  <cp:revision>4</cp:revision>
  <dcterms:modified xsi:type="dcterms:W3CDTF">2018-09-25T15:23:00Z</dcterms:modified>
</cp:coreProperties>
</file>