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D205DE3-AEBA-4667-9703-6898E2B9ED9C}" type="datetimeFigureOut">
              <a:rPr lang="en-US" smtClean="0"/>
              <a:t>3/3/2024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E7DC504-A4CE-40AC-BC52-CE51D789552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205DE3-AEBA-4667-9703-6898E2B9ED9C}"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DC504-A4CE-40AC-BC52-CE51D78955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205DE3-AEBA-4667-9703-6898E2B9ED9C}"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DC504-A4CE-40AC-BC52-CE51D78955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D205DE3-AEBA-4667-9703-6898E2B9ED9C}" type="datetimeFigureOut">
              <a:rPr lang="en-US" smtClean="0"/>
              <a:t>3/3/2024</a:t>
            </a:fld>
            <a:endParaRPr lang="en-US"/>
          </a:p>
        </p:txBody>
      </p:sp>
      <p:sp>
        <p:nvSpPr>
          <p:cNvPr id="9" name="Slide Number Placeholder 8"/>
          <p:cNvSpPr>
            <a:spLocks noGrp="1"/>
          </p:cNvSpPr>
          <p:nvPr>
            <p:ph type="sldNum" sz="quarter" idx="15"/>
          </p:nvPr>
        </p:nvSpPr>
        <p:spPr/>
        <p:txBody>
          <a:bodyPr rtlCol="0"/>
          <a:lstStyle/>
          <a:p>
            <a:fld id="{8E7DC504-A4CE-40AC-BC52-CE51D7895522}"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D205DE3-AEBA-4667-9703-6898E2B9ED9C}" type="datetimeFigureOut">
              <a:rPr lang="en-US" smtClean="0"/>
              <a:t>3/3/2024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E7DC504-A4CE-40AC-BC52-CE51D789552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D205DE3-AEBA-4667-9703-6898E2B9ED9C}" type="datetimeFigureOut">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DC504-A4CE-40AC-BC52-CE51D7895522}"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D205DE3-AEBA-4667-9703-6898E2B9ED9C}" type="datetimeFigureOut">
              <a:rPr lang="en-US" smtClean="0"/>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DC504-A4CE-40AC-BC52-CE51D7895522}"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D205DE3-AEBA-4667-9703-6898E2B9ED9C}" type="datetimeFigureOut">
              <a:rPr lang="en-US" smtClean="0"/>
              <a:t>3/3/2024</a:t>
            </a:fld>
            <a:endParaRPr lang="en-US"/>
          </a:p>
        </p:txBody>
      </p:sp>
      <p:sp>
        <p:nvSpPr>
          <p:cNvPr id="7" name="Slide Number Placeholder 6"/>
          <p:cNvSpPr>
            <a:spLocks noGrp="1"/>
          </p:cNvSpPr>
          <p:nvPr>
            <p:ph type="sldNum" sz="quarter" idx="11"/>
          </p:nvPr>
        </p:nvSpPr>
        <p:spPr/>
        <p:txBody>
          <a:bodyPr rtlCol="0"/>
          <a:lstStyle/>
          <a:p>
            <a:fld id="{8E7DC504-A4CE-40AC-BC52-CE51D7895522}"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05DE3-AEBA-4667-9703-6898E2B9ED9C}" type="datetimeFigureOut">
              <a:rPr lang="en-US" smtClean="0"/>
              <a:t>3/3/2024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7DC504-A4CE-40AC-BC52-CE51D78955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D205DE3-AEBA-4667-9703-6898E2B9ED9C}" type="datetimeFigureOut">
              <a:rPr lang="en-US" smtClean="0"/>
              <a:t>3/3/2024</a:t>
            </a:fld>
            <a:endParaRPr lang="en-US"/>
          </a:p>
        </p:txBody>
      </p:sp>
      <p:sp>
        <p:nvSpPr>
          <p:cNvPr id="22" name="Slide Number Placeholder 21"/>
          <p:cNvSpPr>
            <a:spLocks noGrp="1"/>
          </p:cNvSpPr>
          <p:nvPr>
            <p:ph type="sldNum" sz="quarter" idx="15"/>
          </p:nvPr>
        </p:nvSpPr>
        <p:spPr/>
        <p:txBody>
          <a:bodyPr rtlCol="0"/>
          <a:lstStyle/>
          <a:p>
            <a:fld id="{8E7DC504-A4CE-40AC-BC52-CE51D7895522}"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D205DE3-AEBA-4667-9703-6898E2B9ED9C}" type="datetimeFigureOut">
              <a:rPr lang="en-US" smtClean="0"/>
              <a:t>3/3/2024</a:t>
            </a:fld>
            <a:endParaRPr lang="en-US"/>
          </a:p>
        </p:txBody>
      </p:sp>
      <p:sp>
        <p:nvSpPr>
          <p:cNvPr id="18" name="Slide Number Placeholder 17"/>
          <p:cNvSpPr>
            <a:spLocks noGrp="1"/>
          </p:cNvSpPr>
          <p:nvPr>
            <p:ph type="sldNum" sz="quarter" idx="11"/>
          </p:nvPr>
        </p:nvSpPr>
        <p:spPr/>
        <p:txBody>
          <a:bodyPr rtlCol="0"/>
          <a:lstStyle/>
          <a:p>
            <a:fld id="{8E7DC504-A4CE-40AC-BC52-CE51D7895522}"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D205DE3-AEBA-4667-9703-6898E2B9ED9C}" type="datetimeFigureOut">
              <a:rPr lang="en-US" smtClean="0"/>
              <a:t>3/3/2024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E7DC504-A4CE-40AC-BC52-CE51D78955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571744"/>
            <a:ext cx="6172200" cy="1643074"/>
          </a:xfrm>
        </p:spPr>
        <p:txBody>
          <a:bodyPr/>
          <a:lstStyle/>
          <a:p>
            <a:r>
              <a:rPr lang="en-US" dirty="0" smtClean="0"/>
              <a:t>ExploreEase-A travel website</a:t>
            </a:r>
            <a:endParaRPr lang="en-US" dirty="0"/>
          </a:p>
        </p:txBody>
      </p:sp>
      <p:sp>
        <p:nvSpPr>
          <p:cNvPr id="3" name="Subtitle 2"/>
          <p:cNvSpPr>
            <a:spLocks noGrp="1"/>
          </p:cNvSpPr>
          <p:nvPr>
            <p:ph type="subTitle" idx="1"/>
          </p:nvPr>
        </p:nvSpPr>
        <p:spPr>
          <a:solidFill>
            <a:schemeClr val="bg1"/>
          </a:solidFill>
        </p:spPr>
        <p:txBody>
          <a:bodyPr>
            <a:normAutofit/>
          </a:bodyPr>
          <a:lstStyle/>
          <a:p>
            <a:pPr algn="r"/>
            <a:r>
              <a:rPr lang="en-US" sz="1600" dirty="0" smtClean="0"/>
              <a:t>TEAM GRYFFINDOR</a:t>
            </a:r>
          </a:p>
          <a:p>
            <a:pPr algn="r"/>
            <a:endParaRPr lang="en-US" dirty="0" smtClean="0"/>
          </a:p>
          <a:p>
            <a:pPr algn="r"/>
            <a:endParaRPr lang="en-US" dirty="0"/>
          </a:p>
          <a:p>
            <a:pPr algn="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ExploreEase is a prototype travel website crafted to </a:t>
            </a:r>
            <a:r>
              <a:rPr lang="en-US" sz="2000" dirty="0" smtClean="0">
                <a:latin typeface="Times New Roman" pitchFamily="18" charset="0"/>
                <a:cs typeface="Times New Roman" pitchFamily="18" charset="0"/>
              </a:rPr>
              <a:t>cater to the needs of tourists visiting Kothamangalam. </a:t>
            </a:r>
          </a:p>
          <a:p>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website serves as a </a:t>
            </a:r>
            <a:r>
              <a:rPr lang="en-US" sz="2000" dirty="0" smtClean="0">
                <a:latin typeface="Times New Roman" pitchFamily="18" charset="0"/>
                <a:cs typeface="Times New Roman" pitchFamily="18" charset="0"/>
              </a:rPr>
              <a:t>comprehensive </a:t>
            </a:r>
            <a:r>
              <a:rPr lang="en-US" sz="2000" dirty="0" smtClean="0">
                <a:latin typeface="Times New Roman" pitchFamily="18" charset="0"/>
                <a:cs typeface="Times New Roman" pitchFamily="18" charset="0"/>
              </a:rPr>
              <a:t>guide, offering detailed information about the main </a:t>
            </a:r>
            <a:r>
              <a:rPr lang="en-US" sz="2000" dirty="0" smtClean="0">
                <a:latin typeface="Times New Roman" pitchFamily="18" charset="0"/>
                <a:cs typeface="Times New Roman" pitchFamily="18" charset="0"/>
              </a:rPr>
              <a:t>tourist attraction.,</a:t>
            </a:r>
          </a:p>
          <a:p>
            <a:r>
              <a:rPr lang="en-US" sz="2000" dirty="0" smtClean="0">
                <a:latin typeface="Times New Roman" pitchFamily="18" charset="0"/>
                <a:cs typeface="Times New Roman" pitchFamily="18" charset="0"/>
              </a:rPr>
              <a:t>ExploreEase </a:t>
            </a:r>
            <a:r>
              <a:rPr lang="en-US" sz="2000" dirty="0" smtClean="0">
                <a:latin typeface="Times New Roman" pitchFamily="18" charset="0"/>
                <a:cs typeface="Times New Roman" pitchFamily="18" charset="0"/>
              </a:rPr>
              <a:t>focuses on ensuring a safe and seamless journey for </a:t>
            </a:r>
            <a:r>
              <a:rPr lang="en-US" sz="2000" dirty="0" smtClean="0">
                <a:latin typeface="Times New Roman" pitchFamily="18" charset="0"/>
                <a:cs typeface="Times New Roman" pitchFamily="18" charset="0"/>
              </a:rPr>
              <a:t>travelers and provides </a:t>
            </a:r>
            <a:r>
              <a:rPr lang="en-US" sz="2000" dirty="0" smtClean="0">
                <a:latin typeface="Times New Roman" pitchFamily="18" charset="0"/>
                <a:cs typeface="Times New Roman" pitchFamily="18" charset="0"/>
              </a:rPr>
              <a:t>essential information about nearby hospitals, police stations, and emergency </a:t>
            </a:r>
            <a:r>
              <a:rPr lang="en-US" sz="2000" dirty="0" smtClean="0">
                <a:latin typeface="Times New Roman" pitchFamily="18" charset="0"/>
                <a:cs typeface="Times New Roman" pitchFamily="18" charset="0"/>
              </a:rPr>
              <a:t>services</a:t>
            </a:r>
          </a:p>
          <a:p>
            <a:r>
              <a:rPr lang="en-US" sz="2000" dirty="0" smtClean="0">
                <a:latin typeface="Times New Roman" pitchFamily="18" charset="0"/>
                <a:cs typeface="Times New Roman" pitchFamily="18" charset="0"/>
              </a:rPr>
              <a:t>Enables to </a:t>
            </a:r>
            <a:r>
              <a:rPr lang="en-US" sz="2000" dirty="0" smtClean="0">
                <a:latin typeface="Times New Roman" pitchFamily="18" charset="0"/>
                <a:cs typeface="Times New Roman" pitchFamily="18" charset="0"/>
              </a:rPr>
              <a:t>navigate the region with confidence and peace of mind</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ExploreEase </a:t>
            </a:r>
            <a:r>
              <a:rPr lang="en-US" sz="2000" dirty="0" smtClean="0">
                <a:latin typeface="Times New Roman" pitchFamily="18" charset="0"/>
                <a:cs typeface="Times New Roman" pitchFamily="18" charset="0"/>
              </a:rPr>
              <a:t>aims to enhance the overall travel experience, making </a:t>
            </a:r>
            <a:r>
              <a:rPr lang="en-US" sz="2000" dirty="0" smtClean="0">
                <a:latin typeface="Times New Roman" pitchFamily="18" charset="0"/>
                <a:cs typeface="Times New Roman" pitchFamily="18" charset="0"/>
              </a:rPr>
              <a:t>places more </a:t>
            </a:r>
            <a:r>
              <a:rPr lang="en-US" sz="2000" dirty="0" smtClean="0">
                <a:latin typeface="Times New Roman" pitchFamily="18" charset="0"/>
                <a:cs typeface="Times New Roman" pitchFamily="18" charset="0"/>
              </a:rPr>
              <a:t>accessible and enjoyable for </a:t>
            </a:r>
            <a:r>
              <a:rPr lang="en-US" sz="2000" dirty="0" smtClean="0">
                <a:latin typeface="Times New Roman" pitchFamily="18" charset="0"/>
                <a:cs typeface="Times New Roman" pitchFamily="18" charset="0"/>
              </a:rPr>
              <a:t>tourists.</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It is essential to provide valuable and helpfull information to  tourist and travellers.This includes not only essential destinations and iteneraries but also practical advice on what to do in case of an emergency in this problem statement, we will discuss how to create a travel blog that includes emergency places and details</a:t>
            </a:r>
          </a:p>
          <a:p>
            <a:endParaRPr lang="en-US" sz="2000" dirty="0" smtClean="0"/>
          </a:p>
          <a:p>
            <a:pPr>
              <a:buFont typeface="Wingdings" pitchFamily="2" charset="2"/>
              <a:buChar char="q"/>
            </a:pPr>
            <a:r>
              <a:rPr lang="en-US" sz="2000" dirty="0" smtClean="0"/>
              <a:t>TECHNOLOGIES USED</a:t>
            </a:r>
          </a:p>
          <a:p>
            <a:pPr>
              <a:buFont typeface="Wingdings" pitchFamily="2" charset="2"/>
              <a:buChar char="Ø"/>
            </a:pPr>
            <a:r>
              <a:rPr lang="en-US" sz="1600" dirty="0" smtClean="0"/>
              <a:t>HTML</a:t>
            </a:r>
          </a:p>
          <a:p>
            <a:pPr>
              <a:buFont typeface="Wingdings" pitchFamily="2" charset="2"/>
              <a:buChar char="Ø"/>
            </a:pPr>
            <a:r>
              <a:rPr lang="en-US" sz="1600" dirty="0" smtClean="0"/>
              <a:t>CSS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Travel destination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000" dirty="0" smtClean="0">
                <a:latin typeface="Times New Roman" pitchFamily="18" charset="0"/>
                <a:cs typeface="Times New Roman" pitchFamily="18" charset="0"/>
              </a:rPr>
              <a:t>Visual representation of a travel destination</a:t>
            </a:r>
          </a:p>
          <a:p>
            <a:r>
              <a:rPr lang="en-US" sz="2000" dirty="0" smtClean="0">
                <a:latin typeface="Times New Roman" pitchFamily="18" charset="0"/>
                <a:cs typeface="Times New Roman" pitchFamily="18" charset="0"/>
              </a:rPr>
              <a:t>Emphasize the importance of safety and emergency services</a:t>
            </a:r>
          </a:p>
          <a:p>
            <a:r>
              <a:rPr lang="en-US" sz="2000" dirty="0" smtClean="0">
                <a:latin typeface="Times New Roman" pitchFamily="18" charset="0"/>
                <a:cs typeface="Times New Roman" pitchFamily="18" charset="0"/>
              </a:rPr>
              <a:t>The website is assesible to natives to add information regarding local areas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User interface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US" sz="2000" dirty="0" smtClean="0">
                <a:latin typeface="Times New Roman" pitchFamily="18" charset="0"/>
                <a:cs typeface="Times New Roman" pitchFamily="18" charset="0"/>
              </a:rPr>
              <a:t>Showcase of the websites user interface </a:t>
            </a:r>
          </a:p>
          <a:p>
            <a:r>
              <a:rPr lang="en-US" sz="2000" dirty="0" smtClean="0">
                <a:latin typeface="Times New Roman" pitchFamily="18" charset="0"/>
                <a:cs typeface="Times New Roman" pitchFamily="18" charset="0"/>
              </a:rPr>
              <a:t>Highlight the intuitive design</a:t>
            </a:r>
          </a:p>
          <a:p>
            <a:pPr>
              <a:buNone/>
            </a:pPr>
            <a:endParaRPr lang="en-US"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HOW IT WORKS</a:t>
            </a:r>
          </a:p>
          <a:p>
            <a:pPr>
              <a:buFont typeface="Wingdings" pitchFamily="2" charset="2"/>
              <a:buChar char="Ø"/>
            </a:pPr>
            <a:r>
              <a:rPr lang="en-US" sz="2000" dirty="0" smtClean="0">
                <a:latin typeface="Times New Roman" pitchFamily="18" charset="0"/>
                <a:cs typeface="Times New Roman" pitchFamily="18" charset="0"/>
              </a:rPr>
              <a:t>Step-by-step guide on how users can access information about nearby police stations and hospitals.Use of visuals to enhance understanding</a:t>
            </a:r>
            <a:r>
              <a:rPr lang="en-US" sz="2000" dirty="0" smtClean="0">
                <a:latin typeface="Times New Roman" pitchFamily="18" charset="0"/>
                <a:cs typeface="Times New Roman" pitchFamily="18" charset="0"/>
              </a:rPr>
              <a:t>.</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FEATURES</a:t>
            </a:r>
          </a:p>
          <a:p>
            <a:pPr>
              <a:buFont typeface="Wingdings" pitchFamily="2" charset="2"/>
              <a:buChar char="Ø"/>
            </a:pPr>
            <a:r>
              <a:rPr lang="en-US" sz="2000" dirty="0" smtClean="0">
                <a:latin typeface="Times New Roman" pitchFamily="18" charset="0"/>
                <a:cs typeface="Times New Roman" pitchFamily="18" charset="0"/>
              </a:rPr>
              <a:t>• Accessible to the </a:t>
            </a:r>
            <a:r>
              <a:rPr lang="en-US" sz="2000" dirty="0" smtClean="0">
                <a:latin typeface="Times New Roman" pitchFamily="18" charset="0"/>
                <a:cs typeface="Times New Roman" pitchFamily="18" charset="0"/>
              </a:rPr>
              <a:t>timings</a:t>
            </a:r>
          </a:p>
          <a:p>
            <a:pPr>
              <a:buFont typeface="Wingdings" pitchFamily="2" charset="2"/>
              <a:buChar char="Ø"/>
            </a:pPr>
            <a:r>
              <a:rPr lang="en-US" sz="2000" dirty="0" smtClean="0">
                <a:latin typeface="Times New Roman" pitchFamily="18" charset="0"/>
                <a:cs typeface="Times New Roman" pitchFamily="18" charset="0"/>
              </a:rPr>
              <a:t>• Information </a:t>
            </a:r>
            <a:r>
              <a:rPr lang="en-US" sz="2000" dirty="0" smtClean="0">
                <a:latin typeface="Times New Roman" pitchFamily="18" charset="0"/>
                <a:cs typeface="Times New Roman" pitchFamily="18" charset="0"/>
              </a:rPr>
              <a:t>about destinations </a:t>
            </a: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G</a:t>
            </a:r>
            <a:r>
              <a:rPr lang="en-US" sz="2000" dirty="0" smtClean="0">
                <a:latin typeface="Times New Roman" pitchFamily="18" charset="0"/>
                <a:cs typeface="Times New Roman" pitchFamily="18" charset="0"/>
              </a:rPr>
              <a:t>et </a:t>
            </a:r>
            <a:r>
              <a:rPr lang="en-US" sz="2000" dirty="0" smtClean="0">
                <a:latin typeface="Times New Roman" pitchFamily="18" charset="0"/>
                <a:cs typeface="Times New Roman" pitchFamily="18" charset="0"/>
              </a:rPr>
              <a:t>know available services </a:t>
            </a: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 Get </a:t>
            </a:r>
            <a:r>
              <a:rPr lang="en-US" sz="2000" dirty="0" smtClean="0">
                <a:latin typeface="Times New Roman" pitchFamily="18" charset="0"/>
                <a:cs typeface="Times New Roman" pitchFamily="18" charset="0"/>
              </a:rPr>
              <a:t>know about the instructions and documentions </a:t>
            </a:r>
            <a:r>
              <a:rPr lang="en-US" sz="2000" dirty="0" smtClean="0">
                <a:latin typeface="Times New Roman" pitchFamily="18" charset="0"/>
                <a:cs typeface="Times New Roman" pitchFamily="18" charset="0"/>
              </a:rPr>
              <a:t> should </a:t>
            </a:r>
            <a:r>
              <a:rPr lang="en-US" sz="2000" dirty="0" smtClean="0">
                <a:latin typeface="Times New Roman" pitchFamily="18" charset="0"/>
                <a:cs typeface="Times New Roman" pitchFamily="18" charset="0"/>
              </a:rPr>
              <a:t>be followed</a:t>
            </a:r>
            <a:endParaRPr lang="en-US" sz="20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000" dirty="0" smtClean="0">
                <a:latin typeface="Times New Roman" pitchFamily="18" charset="0"/>
                <a:cs typeface="Times New Roman" pitchFamily="18" charset="0"/>
              </a:rPr>
              <a:t>As a travel blogger, it is essential to provide valuable and helpful information to your readers. This includes not only exciting destinations and itineraries but also practical advice on what to do in case of an emergency. In this problem statement, we will discuss how to create a travel blog that includes emergency places and details</a:t>
            </a:r>
            <a:r>
              <a:rPr lang="en-US" sz="2000" dirty="0" smtClean="0"/>
              <a:t>.</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51</TotalTime>
  <Words>305</Words>
  <Application>Microsoft Office PowerPoint</Application>
  <PresentationFormat>On-screen Show (4:3)</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ExploreEase-A travel website</vt:lpstr>
      <vt:lpstr>INTRODUCTION</vt:lpstr>
      <vt:lpstr>PROBLEM  STATEMENT</vt:lpstr>
      <vt:lpstr>Travel destination</vt:lpstr>
      <vt:lpstr>User interface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ExploreEase-A travel website</dc:title>
  <dc:creator>butterfly</dc:creator>
  <cp:lastModifiedBy>butterfly</cp:lastModifiedBy>
  <cp:revision>6</cp:revision>
  <dcterms:created xsi:type="dcterms:W3CDTF">2024-03-03T04:49:16Z</dcterms:created>
  <dcterms:modified xsi:type="dcterms:W3CDTF">2024-03-03T05:40:29Z</dcterms:modified>
</cp:coreProperties>
</file>