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FF2C-5D60-79FB-ADCA-82D748653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4C52C-F523-D7F8-D092-7BE6F89A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1240-AF46-124A-66D6-7A5D344F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2667-227A-2A91-1410-BBACF3E0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843D-7E00-3B85-042B-89D22DB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39F-9617-144E-8947-81E8C20A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B9994-0110-2951-AC8E-C9FDD6A3A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918C-E76B-4AE6-721F-FFC7D6CD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A48A-0652-27A8-7B7D-3BA5A445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647-ACAC-B1B9-97D1-3511338B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39BFB-D946-AF50-E5B0-5D6DF399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5CBE-5E32-043A-3D21-A4C138B2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0D6F-6937-B4FE-BD4E-BE7B7565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1083-81DC-A7A1-94FF-373CB88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D95-EF41-00E5-53CB-460EAB17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A83-C7FD-4068-DDAC-A18000AB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107F-423D-5251-AA5E-5515C4F7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AF27-BBA2-9F55-FC30-8B3A5482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7693-2EB8-FEF0-A930-5CD78DA8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F464-0377-0B24-23AB-D3097FF9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90A-BB0F-0A5A-69C2-C52E7C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8F6A-0C39-0652-3371-F0EED008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381C-32D5-87DF-0B2C-F6A24326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4503-66B2-E040-A738-51EC0121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5F7B-5673-0397-FA7C-342E95CB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B798-5444-9F5C-BE9D-24B24FB2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B57B-6192-4E39-E48A-BC03F6525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FC390-0BBE-45DE-6807-C1E676B6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46AAC-4AB0-0E88-F8CA-4E59A95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DC3F-4CB3-3CBF-65DA-BC6B2D2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215B-0F2A-47CF-06D3-BD9227C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0AA-3510-C601-6BFC-24E8596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F1A1D-6F3F-3256-826B-46722E3D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0FB3-F872-6A6F-1038-FA536AFF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A6A06-472A-F82C-C9D1-424DB0345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00A09-9DC4-D3F7-15DE-4AF50DAB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C19F7-D71E-6D98-60C3-B01E582F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C5C7-729A-0B6F-A16A-CC9E3A7A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B3C14-390C-A281-C45A-AE31EA19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669-3D17-1138-C369-CAC8EC6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2270A-E7C6-2997-7103-246F3267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774-A3E2-6E8F-FB37-9889C6F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22430-54A0-0BDE-558A-EF08BBE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8FE37-1FE3-1B84-A13E-04878260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D666B-0B21-5705-8D93-6005C4D9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99F7-747B-6C14-1E0A-07C3F0CE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B262-B1D6-8394-CB6F-2279B013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8163-1ACB-2C1C-870C-820C9D49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74227-2FF5-2C62-C782-435B6FF3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2A78-5698-B856-0B46-E12E3AAE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EE9E-BBC7-1FE9-FFAC-3023F9E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47514-61E8-52DE-5EA0-140D0BA8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897-C480-F209-A232-EF94728D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8A7CC-A497-C9BA-4982-15750B126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AECB3-3AD1-A7B6-E824-6F3AFAFAC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9259-4CA1-2364-4BF8-FA5B731B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50C8-2239-0FCD-5FF6-E812E838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84E80-957D-D5F6-526C-EE233D66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2F377-3F63-0D2A-D0A8-9886A8C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AE1D-B893-6D8A-AE49-029994AA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2F09-5F6B-0CB6-1120-41B90A54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E4E65-F0D1-413F-8864-915464A354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2E17-B034-D229-DB63-EC486FDE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1675-2890-1036-8441-C476F9176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FDA91-0F51-46C7-B1DB-C07E391C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B21A-A1E0-372C-5DA3-E67702BBE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69699-750D-650F-5602-CE7EC4132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90AE3-75CF-329A-070C-54D03D03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0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E8798-6F16-250F-D6EC-2438A83F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27"/>
            <a:ext cx="12192000" cy="64299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06B560-2C71-2406-CAA4-4A6D4C1E3B9D}"/>
              </a:ext>
            </a:extLst>
          </p:cNvPr>
          <p:cNvSpPr/>
          <p:nvPr/>
        </p:nvSpPr>
        <p:spPr>
          <a:xfrm>
            <a:off x="0" y="0"/>
            <a:ext cx="12192001" cy="4669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Finance View</a:t>
            </a:r>
          </a:p>
        </p:txBody>
      </p:sp>
    </p:spTree>
    <p:extLst>
      <p:ext uri="{BB962C8B-B14F-4D97-AF65-F5344CB8AC3E}">
        <p14:creationId xmlns:p14="http://schemas.microsoft.com/office/powerpoint/2010/main" val="13191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6BC55-1C0C-1AD1-8AD9-4E3C5B23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27"/>
            <a:ext cx="12191999" cy="6391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940492-EF70-B4AA-748A-7FEB2222C75D}"/>
              </a:ext>
            </a:extLst>
          </p:cNvPr>
          <p:cNvSpPr/>
          <p:nvPr/>
        </p:nvSpPr>
        <p:spPr>
          <a:xfrm>
            <a:off x="-2" y="0"/>
            <a:ext cx="12192001" cy="4669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Sales View</a:t>
            </a:r>
          </a:p>
        </p:txBody>
      </p:sp>
    </p:spTree>
    <p:extLst>
      <p:ext uri="{BB962C8B-B14F-4D97-AF65-F5344CB8AC3E}">
        <p14:creationId xmlns:p14="http://schemas.microsoft.com/office/powerpoint/2010/main" val="3321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E6CA3-757C-44C2-0798-FB44F09B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27"/>
            <a:ext cx="12192000" cy="6391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F5136B-B0CA-0E0B-19EB-E64D54F38CB5}"/>
              </a:ext>
            </a:extLst>
          </p:cNvPr>
          <p:cNvSpPr/>
          <p:nvPr/>
        </p:nvSpPr>
        <p:spPr>
          <a:xfrm>
            <a:off x="-1" y="0"/>
            <a:ext cx="12192001" cy="4669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Marketing View</a:t>
            </a:r>
          </a:p>
        </p:txBody>
      </p:sp>
    </p:spTree>
    <p:extLst>
      <p:ext uri="{BB962C8B-B14F-4D97-AF65-F5344CB8AC3E}">
        <p14:creationId xmlns:p14="http://schemas.microsoft.com/office/powerpoint/2010/main" val="36210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4CC09-C9D6-2512-99E7-BCBD7502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20"/>
            <a:ext cx="12192000" cy="63229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ECABE6-5499-BC0D-9817-0113DDA1CCCC}"/>
              </a:ext>
            </a:extLst>
          </p:cNvPr>
          <p:cNvSpPr/>
          <p:nvPr/>
        </p:nvSpPr>
        <p:spPr>
          <a:xfrm>
            <a:off x="-1" y="0"/>
            <a:ext cx="12192001" cy="5350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Supply Chain View</a:t>
            </a:r>
          </a:p>
        </p:txBody>
      </p:sp>
    </p:spTree>
    <p:extLst>
      <p:ext uri="{BB962C8B-B14F-4D97-AF65-F5344CB8AC3E}">
        <p14:creationId xmlns:p14="http://schemas.microsoft.com/office/powerpoint/2010/main" val="273222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62F21-3D59-E4F1-2A05-04603FA3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27"/>
            <a:ext cx="12191999" cy="6391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B3BDD3-9D71-FD41-7AF9-3B3B2846F801}"/>
              </a:ext>
            </a:extLst>
          </p:cNvPr>
          <p:cNvSpPr/>
          <p:nvPr/>
        </p:nvSpPr>
        <p:spPr>
          <a:xfrm>
            <a:off x="-1" y="0"/>
            <a:ext cx="12192001" cy="4669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Executive View</a:t>
            </a:r>
          </a:p>
        </p:txBody>
      </p:sp>
    </p:spTree>
    <p:extLst>
      <p:ext uri="{BB962C8B-B14F-4D97-AF65-F5344CB8AC3E}">
        <p14:creationId xmlns:p14="http://schemas.microsoft.com/office/powerpoint/2010/main" val="186175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suvarnakumar13@outlook.com</dc:creator>
  <cp:lastModifiedBy>suvarnakumar13@outlook.com</cp:lastModifiedBy>
  <cp:revision>5</cp:revision>
  <dcterms:created xsi:type="dcterms:W3CDTF">2024-08-26T23:42:05Z</dcterms:created>
  <dcterms:modified xsi:type="dcterms:W3CDTF">2024-08-27T02:16:06Z</dcterms:modified>
</cp:coreProperties>
</file>