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9/30/2021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9/30/2021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GB" sz="4800" dirty="0" smtClean="0"/>
              <a:t/>
            </a:r>
            <a:br>
              <a:rPr lang="en-GB" sz="4800" dirty="0" smtClean="0"/>
            </a:br>
            <a:r>
              <a:rPr lang="en-GB" sz="4800" dirty="0" smtClean="0"/>
              <a:t/>
            </a:r>
            <a:br>
              <a:rPr lang="en-GB" sz="4800" dirty="0" smtClean="0"/>
            </a:br>
            <a:r>
              <a:rPr lang="en-GB" sz="4800" dirty="0" smtClean="0"/>
              <a:t>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a:r>
            <a:br>
              <a:rPr lang="en-GB" sz="4800" dirty="0" smtClean="0"/>
            </a:br>
            <a:r>
              <a:rPr lang="en-GB" sz="4800" dirty="0" smtClean="0"/>
              <a:t> Hospital Management System</a:t>
            </a:r>
            <a:endParaRPr lang="en-US" sz="4800" dirty="0"/>
          </a:p>
        </p:txBody>
      </p:sp>
      <p:sp>
        <p:nvSpPr>
          <p:cNvPr id="3" name="Subtitle 2"/>
          <p:cNvSpPr>
            <a:spLocks noGrp="1"/>
          </p:cNvSpPr>
          <p:nvPr>
            <p:ph idx="1"/>
          </p:nvPr>
        </p:nvSpPr>
        <p:spPr/>
        <p:txBody>
          <a:bodyPr>
            <a:normAutofit/>
          </a:bodyPr>
          <a:lstStyle/>
          <a:p>
            <a:pPr algn="l"/>
            <a:r>
              <a:rPr lang="en-GB" dirty="0" smtClean="0"/>
              <a:t>Team Members:</a:t>
            </a:r>
          </a:p>
          <a:p>
            <a:pPr algn="l"/>
            <a:endParaRPr lang="en-GB" dirty="0" smtClean="0"/>
          </a:p>
          <a:p>
            <a:pPr algn="l"/>
            <a:r>
              <a:rPr lang="en-GB" dirty="0" smtClean="0"/>
              <a:t>Laxmipuja Biradar</a:t>
            </a:r>
          </a:p>
          <a:p>
            <a:pPr algn="l"/>
            <a:r>
              <a:rPr lang="en-GB" dirty="0" smtClean="0"/>
              <a:t>Suvarnalaxmi Lambture</a:t>
            </a:r>
          </a:p>
          <a:p>
            <a:pPr algn="l"/>
            <a:r>
              <a:rPr lang="en-GB" dirty="0" smtClean="0"/>
              <a:t>Amogh  Mhamane</a:t>
            </a:r>
          </a:p>
          <a:p>
            <a:pPr algn="l"/>
            <a:r>
              <a:rPr lang="en-GB" dirty="0" smtClean="0"/>
              <a:t>Tanmay Naik</a:t>
            </a:r>
          </a:p>
          <a:p>
            <a:pPr algn="l"/>
            <a:r>
              <a:rPr lang="en-GB" dirty="0" smtClean="0"/>
              <a:t>Keshav Phulpagar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867524"/>
          </a:xfrm>
        </p:spPr>
        <p:txBody>
          <a:bodyPr>
            <a:normAutofit fontScale="90000"/>
          </a:bodyPr>
          <a:lstStyle/>
          <a:p>
            <a:r>
              <a:rPr lang="en-GB" dirty="0" smtClean="0"/>
              <a:t/>
            </a:r>
            <a:br>
              <a:rPr lang="en-GB" dirty="0" smtClean="0"/>
            </a:br>
            <a:r>
              <a:rPr lang="en-GB" sz="5400" dirty="0" smtClean="0"/>
              <a:t> </a:t>
            </a:r>
            <a:r>
              <a:rPr lang="en-GB" dirty="0" smtClean="0"/>
              <a:t/>
            </a:r>
            <a:br>
              <a:rPr lang="en-GB" dirty="0" smtClean="0"/>
            </a:br>
            <a:r>
              <a:rPr lang="en-GB" sz="4800" dirty="0" smtClean="0"/>
              <a:t> Introduction</a:t>
            </a:r>
            <a:endParaRPr lang="en-US" dirty="0"/>
          </a:p>
        </p:txBody>
      </p:sp>
      <p:sp>
        <p:nvSpPr>
          <p:cNvPr id="5" name="Subtitle 4"/>
          <p:cNvSpPr>
            <a:spLocks noGrp="1"/>
          </p:cNvSpPr>
          <p:nvPr>
            <p:ph idx="1"/>
          </p:nvPr>
        </p:nvSpPr>
        <p:spPr>
          <a:xfrm>
            <a:off x="457200" y="1935480"/>
            <a:ext cx="8229600" cy="2850842"/>
          </a:xfrm>
        </p:spPr>
        <p:txBody>
          <a:bodyPr>
            <a:normAutofit/>
          </a:bodyPr>
          <a:lstStyle/>
          <a:p>
            <a:pPr algn="l"/>
            <a:r>
              <a:rPr lang="en-US" dirty="0" smtClean="0"/>
              <a:t>Hospital management system is a computer system that </a:t>
            </a:r>
            <a:r>
              <a:rPr lang="en-US" sz="2400" dirty="0" smtClean="0"/>
              <a:t>helps</a:t>
            </a:r>
            <a:r>
              <a:rPr lang="en-US" dirty="0" smtClean="0"/>
              <a:t> manage the information related to health care and aids in the job completion of health care providers effectively. They manage the data related to  healthcare</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2984"/>
            <a:ext cx="8229600" cy="704104"/>
          </a:xfrm>
        </p:spPr>
        <p:txBody>
          <a:bodyPr>
            <a:normAutofit fontScale="90000"/>
          </a:bodyPr>
          <a:lstStyle/>
          <a:p>
            <a:r>
              <a:rPr lang="en-GB" sz="4300" dirty="0" smtClean="0"/>
              <a:t/>
            </a:r>
            <a:br>
              <a:rPr lang="en-GB" sz="4300" dirty="0" smtClean="0"/>
            </a:br>
            <a:r>
              <a:rPr lang="en-GB" sz="4300" dirty="0" smtClean="0"/>
              <a:t> Why Hospital Management System </a:t>
            </a:r>
            <a:endParaRPr lang="en-US" sz="4300" dirty="0"/>
          </a:p>
        </p:txBody>
      </p:sp>
      <p:sp>
        <p:nvSpPr>
          <p:cNvPr id="5" name="Subtitle 4"/>
          <p:cNvSpPr>
            <a:spLocks noGrp="1"/>
          </p:cNvSpPr>
          <p:nvPr>
            <p:ph idx="1"/>
          </p:nvPr>
        </p:nvSpPr>
        <p:spPr>
          <a:xfrm>
            <a:off x="457200" y="2285992"/>
            <a:ext cx="8229600" cy="4038608"/>
          </a:xfrm>
        </p:spPr>
        <p:txBody>
          <a:bodyPr>
            <a:normAutofit/>
          </a:bodyPr>
          <a:lstStyle/>
          <a:p>
            <a:pPr algn="l"/>
            <a:r>
              <a:rPr lang="en-US" sz="2400" dirty="0" smtClean="0"/>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a:t>
            </a:r>
            <a:r>
              <a:rPr lang="en-US" sz="2400" dirty="0" smtClean="0">
                <a:solidFill>
                  <a:schemeClr val="bg1"/>
                </a:solidFill>
              </a:rPr>
              <a:t>paperwork of the patients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GB" sz="4300" dirty="0" smtClean="0"/>
              <a:t>Software Requirements</a:t>
            </a:r>
            <a:endParaRPr lang="en-US" sz="4300" dirty="0"/>
          </a:p>
        </p:txBody>
      </p:sp>
      <p:sp>
        <p:nvSpPr>
          <p:cNvPr id="5" name="Subtitle 4"/>
          <p:cNvSpPr>
            <a:spLocks noGrp="1"/>
          </p:cNvSpPr>
          <p:nvPr>
            <p:ph idx="1"/>
          </p:nvPr>
        </p:nvSpPr>
        <p:spPr/>
        <p:txBody>
          <a:bodyPr/>
          <a:lstStyle/>
          <a:p>
            <a:pPr algn="l">
              <a:buFont typeface="Arial" pitchFamily="34" charset="0"/>
              <a:buChar char="•"/>
            </a:pPr>
            <a:r>
              <a:rPr lang="en-GB" dirty="0" smtClean="0"/>
              <a:t>Sqlite3</a:t>
            </a:r>
          </a:p>
          <a:p>
            <a:pPr algn="l">
              <a:buFont typeface="Arial" pitchFamily="34" charset="0"/>
              <a:buChar char="•"/>
            </a:pPr>
            <a:r>
              <a:rPr lang="en-GB" dirty="0" smtClean="0"/>
              <a:t>Python version 3.9.6</a:t>
            </a:r>
          </a:p>
          <a:p>
            <a:pPr algn="l">
              <a:buFont typeface="Arial" pitchFamily="34" charset="0"/>
              <a:buChar char="•"/>
            </a:pPr>
            <a:r>
              <a:rPr lang="en-GB" dirty="0" smtClean="0"/>
              <a:t>Pillow Libraries</a:t>
            </a:r>
          </a:p>
          <a:p>
            <a:pPr algn="l">
              <a:buFont typeface="Arial" pitchFamily="34" charset="0"/>
              <a:buChar char="•"/>
            </a:pPr>
            <a:r>
              <a:rPr lang="en-GB" dirty="0" smtClean="0"/>
              <a:t>Tkinter Libraries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GB" sz="4300" dirty="0" smtClean="0"/>
              <a:t>Contribution of Team Members</a:t>
            </a:r>
            <a:endParaRPr lang="en-US" sz="4300" dirty="0"/>
          </a:p>
        </p:txBody>
      </p:sp>
      <p:sp>
        <p:nvSpPr>
          <p:cNvPr id="5" name="Subtitle 4"/>
          <p:cNvSpPr>
            <a:spLocks noGrp="1"/>
          </p:cNvSpPr>
          <p:nvPr>
            <p:ph idx="1"/>
          </p:nvPr>
        </p:nvSpPr>
        <p:spPr/>
        <p:txBody>
          <a:bodyPr>
            <a:normAutofit/>
          </a:bodyPr>
          <a:lstStyle/>
          <a:p>
            <a:pPr algn="l">
              <a:buFont typeface="Arial" pitchFamily="34" charset="0"/>
              <a:buChar char="•"/>
            </a:pPr>
            <a:r>
              <a:rPr lang="en-GB" sz="2400" dirty="0" smtClean="0"/>
              <a:t>Services and About us: Laxmipuja Biradar </a:t>
            </a:r>
          </a:p>
          <a:p>
            <a:pPr algn="l">
              <a:buFont typeface="Arial" pitchFamily="34" charset="0"/>
              <a:buChar char="•"/>
            </a:pPr>
            <a:r>
              <a:rPr lang="en-GB" sz="2400" dirty="0" smtClean="0"/>
              <a:t>Login page and Contact Page :Suvarnalaxmi Lambture</a:t>
            </a:r>
          </a:p>
          <a:p>
            <a:pPr algn="l">
              <a:buFont typeface="Arial" pitchFamily="34" charset="0"/>
              <a:buChar char="•"/>
            </a:pPr>
            <a:r>
              <a:rPr lang="en-GB" sz="2400" dirty="0" smtClean="0"/>
              <a:t>Appointment  and </a:t>
            </a:r>
            <a:r>
              <a:rPr lang="en-GB" sz="2400" dirty="0" smtClean="0"/>
              <a:t>Design :Amogh Mhamane</a:t>
            </a:r>
          </a:p>
          <a:p>
            <a:pPr algn="l">
              <a:buFont typeface="Arial" pitchFamily="34" charset="0"/>
              <a:buChar char="•"/>
            </a:pPr>
            <a:r>
              <a:rPr lang="en-GB" sz="2400" dirty="0" smtClean="0"/>
              <a:t>Patient and Design :Tanmay Naik</a:t>
            </a:r>
          </a:p>
          <a:p>
            <a:pPr algn="l">
              <a:buFont typeface="Arial" pitchFamily="34" charset="0"/>
              <a:buChar char="•"/>
            </a:pPr>
            <a:r>
              <a:rPr lang="en-GB" sz="2400" dirty="0" smtClean="0"/>
              <a:t>Collection of raw data: Keshav Pulpagar</a:t>
            </a:r>
          </a:p>
          <a:p>
            <a:pPr algn="l">
              <a:buFont typeface="Arial" pitchFamily="34" charset="0"/>
              <a:buChar char="•"/>
            </a:pPr>
            <a:r>
              <a:rPr lang="en-GB" sz="2400" dirty="0" smtClean="0"/>
              <a:t>Generation of Bill : Al l Team Members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5536" y="2348880"/>
            <a:ext cx="8229600" cy="4389120"/>
          </a:xfrm>
        </p:spPr>
        <p:txBody>
          <a:bodyPr>
            <a:normAutofit/>
          </a:bodyPr>
          <a:lstStyle/>
          <a:p>
            <a:pPr marL="0" indent="0" algn="ctr">
              <a:buNone/>
            </a:pPr>
            <a:r>
              <a:rPr lang="en-US" sz="13800" dirty="0" smtClean="0"/>
              <a:t>Thank you</a:t>
            </a:r>
            <a:endParaRPr lang="en-US" sz="13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TotalTime>
  <Words>161</Words>
  <Application>Microsoft Office PowerPoint</Application>
  <PresentationFormat>On-screen Show (4:3)</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Constantia</vt:lpstr>
      <vt:lpstr>Wingdings 2</vt:lpstr>
      <vt:lpstr>Flow</vt:lpstr>
      <vt:lpstr>             Hospital Management System</vt:lpstr>
      <vt:lpstr>    Introduction</vt:lpstr>
      <vt:lpstr>  Why Hospital Management System </vt:lpstr>
      <vt:lpstr>Software Requirements</vt:lpstr>
      <vt:lpstr>Contribution of Team Members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Vinod</dc:creator>
  <cp:lastModifiedBy>Windows User</cp:lastModifiedBy>
  <cp:revision>12</cp:revision>
  <dcterms:created xsi:type="dcterms:W3CDTF">2021-09-29T08:24:03Z</dcterms:created>
  <dcterms:modified xsi:type="dcterms:W3CDTF">2021-09-30T07:24:49Z</dcterms:modified>
</cp:coreProperties>
</file>