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3180A-1EB4-48AF-BAF8-8271D33FE65F}" v="10" dt="2024-07-08T08:48:15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shi Rock" userId="ac9d642d3ac11649" providerId="LiveId" clId="{BC63180A-1EB4-48AF-BAF8-8271D33FE65F}"/>
    <pc:docChg chg="undo custSel modSld modMainMaster">
      <pc:chgData name="shashi Rock" userId="ac9d642d3ac11649" providerId="LiveId" clId="{BC63180A-1EB4-48AF-BAF8-8271D33FE65F}" dt="2024-07-08T12:44:11.529" v="316" actId="14100"/>
      <pc:docMkLst>
        <pc:docMk/>
      </pc:docMkLst>
      <pc:sldChg chg="modSp mod modTransition">
        <pc:chgData name="shashi Rock" userId="ac9d642d3ac11649" providerId="LiveId" clId="{BC63180A-1EB4-48AF-BAF8-8271D33FE65F}" dt="2024-07-08T12:16:29.322" v="312"/>
        <pc:sldMkLst>
          <pc:docMk/>
          <pc:sldMk cId="2475805559" sldId="257"/>
        </pc:sldMkLst>
        <pc:spChg chg="mod">
          <ac:chgData name="shashi Rock" userId="ac9d642d3ac11649" providerId="LiveId" clId="{BC63180A-1EB4-48AF-BAF8-8271D33FE65F}" dt="2024-07-08T08:03:43.328" v="0" actId="255"/>
          <ac:spMkLst>
            <pc:docMk/>
            <pc:sldMk cId="2475805559" sldId="257"/>
            <ac:spMk id="3" creationId="{835D6E6B-3353-491C-A3C6-F278D6CED8B3}"/>
          </ac:spMkLst>
        </pc:spChg>
      </pc:sldChg>
      <pc:sldChg chg="addSp delSp modSp mod modTransition">
        <pc:chgData name="shashi Rock" userId="ac9d642d3ac11649" providerId="LiveId" clId="{BC63180A-1EB4-48AF-BAF8-8271D33FE65F}" dt="2024-07-08T12:16:29.322" v="312"/>
        <pc:sldMkLst>
          <pc:docMk/>
          <pc:sldMk cId="442835708" sldId="258"/>
        </pc:sldMkLst>
        <pc:spChg chg="del">
          <ac:chgData name="shashi Rock" userId="ac9d642d3ac11649" providerId="LiveId" clId="{BC63180A-1EB4-48AF-BAF8-8271D33FE65F}" dt="2024-07-08T08:04:33.043" v="1"/>
          <ac:spMkLst>
            <pc:docMk/>
            <pc:sldMk cId="442835708" sldId="258"/>
            <ac:spMk id="3" creationId="{27EBACB0-5504-CAD6-951C-D14217A08A80}"/>
          </ac:spMkLst>
        </pc:spChg>
        <pc:spChg chg="add mod">
          <ac:chgData name="shashi Rock" userId="ac9d642d3ac11649" providerId="LiveId" clId="{BC63180A-1EB4-48AF-BAF8-8271D33FE65F}" dt="2024-07-08T08:05:28.674" v="14" actId="20577"/>
          <ac:spMkLst>
            <pc:docMk/>
            <pc:sldMk cId="442835708" sldId="258"/>
            <ac:spMk id="4" creationId="{0A61356C-BAB4-EBAB-0918-36191B0F6252}"/>
          </ac:spMkLst>
        </pc:spChg>
      </pc:sldChg>
      <pc:sldChg chg="addSp delSp modSp mod modTransition">
        <pc:chgData name="shashi Rock" userId="ac9d642d3ac11649" providerId="LiveId" clId="{BC63180A-1EB4-48AF-BAF8-8271D33FE65F}" dt="2024-07-08T12:16:29.322" v="312"/>
        <pc:sldMkLst>
          <pc:docMk/>
          <pc:sldMk cId="2116825521" sldId="259"/>
        </pc:sldMkLst>
        <pc:spChg chg="del">
          <ac:chgData name="shashi Rock" userId="ac9d642d3ac11649" providerId="LiveId" clId="{BC63180A-1EB4-48AF-BAF8-8271D33FE65F}" dt="2024-07-08T08:06:21.128" v="15"/>
          <ac:spMkLst>
            <pc:docMk/>
            <pc:sldMk cId="2116825521" sldId="259"/>
            <ac:spMk id="3" creationId="{27EBACB0-5504-CAD6-951C-D14217A08A80}"/>
          </ac:spMkLst>
        </pc:spChg>
        <pc:spChg chg="add mod">
          <ac:chgData name="shashi Rock" userId="ac9d642d3ac11649" providerId="LiveId" clId="{BC63180A-1EB4-48AF-BAF8-8271D33FE65F}" dt="2024-07-08T08:08:33.098" v="98" actId="2710"/>
          <ac:spMkLst>
            <pc:docMk/>
            <pc:sldMk cId="2116825521" sldId="259"/>
            <ac:spMk id="4" creationId="{9E0FFEFD-342C-C9D7-F4A0-556BD8F9552E}"/>
          </ac:spMkLst>
        </pc:spChg>
      </pc:sldChg>
      <pc:sldChg chg="addSp delSp modSp mod modTransition">
        <pc:chgData name="shashi Rock" userId="ac9d642d3ac11649" providerId="LiveId" clId="{BC63180A-1EB4-48AF-BAF8-8271D33FE65F}" dt="2024-07-08T12:16:29.322" v="312"/>
        <pc:sldMkLst>
          <pc:docMk/>
          <pc:sldMk cId="584653228" sldId="261"/>
        </pc:sldMkLst>
        <pc:spChg chg="del">
          <ac:chgData name="shashi Rock" userId="ac9d642d3ac11649" providerId="LiveId" clId="{BC63180A-1EB4-48AF-BAF8-8271D33FE65F}" dt="2024-07-08T08:09:08.819" v="99"/>
          <ac:spMkLst>
            <pc:docMk/>
            <pc:sldMk cId="584653228" sldId="261"/>
            <ac:spMk id="3" creationId="{27EBACB0-5504-CAD6-951C-D14217A08A80}"/>
          </ac:spMkLst>
        </pc:spChg>
        <pc:spChg chg="add mod">
          <ac:chgData name="shashi Rock" userId="ac9d642d3ac11649" providerId="LiveId" clId="{BC63180A-1EB4-48AF-BAF8-8271D33FE65F}" dt="2024-07-08T08:17:09.444" v="261" actId="20577"/>
          <ac:spMkLst>
            <pc:docMk/>
            <pc:sldMk cId="584653228" sldId="261"/>
            <ac:spMk id="4" creationId="{6E8FA26D-7EF8-B3B0-8361-45680ADECD5D}"/>
          </ac:spMkLst>
        </pc:spChg>
      </pc:sldChg>
      <pc:sldChg chg="addSp delSp modSp mod modTransition">
        <pc:chgData name="shashi Rock" userId="ac9d642d3ac11649" providerId="LiveId" clId="{BC63180A-1EB4-48AF-BAF8-8271D33FE65F}" dt="2024-07-08T12:16:29.322" v="312"/>
        <pc:sldMkLst>
          <pc:docMk/>
          <pc:sldMk cId="72854251" sldId="262"/>
        </pc:sldMkLst>
        <pc:spChg chg="del">
          <ac:chgData name="shashi Rock" userId="ac9d642d3ac11649" providerId="LiveId" clId="{BC63180A-1EB4-48AF-BAF8-8271D33FE65F}" dt="2024-07-08T08:12:00.621" v="217"/>
          <ac:spMkLst>
            <pc:docMk/>
            <pc:sldMk cId="72854251" sldId="262"/>
            <ac:spMk id="3" creationId="{27EBACB0-5504-CAD6-951C-D14217A08A80}"/>
          </ac:spMkLst>
        </pc:spChg>
        <pc:spChg chg="add mod">
          <ac:chgData name="shashi Rock" userId="ac9d642d3ac11649" providerId="LiveId" clId="{BC63180A-1EB4-48AF-BAF8-8271D33FE65F}" dt="2024-07-08T08:16:50.923" v="259" actId="20577"/>
          <ac:spMkLst>
            <pc:docMk/>
            <pc:sldMk cId="72854251" sldId="262"/>
            <ac:spMk id="4" creationId="{CC8E466C-8346-3D2F-3433-048D420CDC76}"/>
          </ac:spMkLst>
        </pc:spChg>
      </pc:sldChg>
      <pc:sldChg chg="addSp delSp modSp mod modTransition">
        <pc:chgData name="shashi Rock" userId="ac9d642d3ac11649" providerId="LiveId" clId="{BC63180A-1EB4-48AF-BAF8-8271D33FE65F}" dt="2024-07-08T12:16:29.322" v="312"/>
        <pc:sldMkLst>
          <pc:docMk/>
          <pc:sldMk cId="2076851254" sldId="263"/>
        </pc:sldMkLst>
        <pc:spChg chg="del">
          <ac:chgData name="shashi Rock" userId="ac9d642d3ac11649" providerId="LiveId" clId="{BC63180A-1EB4-48AF-BAF8-8271D33FE65F}" dt="2024-07-08T08:14:05.512" v="223"/>
          <ac:spMkLst>
            <pc:docMk/>
            <pc:sldMk cId="2076851254" sldId="263"/>
            <ac:spMk id="3" creationId="{27EBACB0-5504-CAD6-951C-D14217A08A80}"/>
          </ac:spMkLst>
        </pc:spChg>
        <pc:spChg chg="add mod">
          <ac:chgData name="shashi Rock" userId="ac9d642d3ac11649" providerId="LiveId" clId="{BC63180A-1EB4-48AF-BAF8-8271D33FE65F}" dt="2024-07-08T08:16:12.743" v="253" actId="20577"/>
          <ac:spMkLst>
            <pc:docMk/>
            <pc:sldMk cId="2076851254" sldId="263"/>
            <ac:spMk id="4" creationId="{57A10F84-489B-3318-10F2-63B0B9E2672C}"/>
          </ac:spMkLst>
        </pc:spChg>
      </pc:sldChg>
      <pc:sldChg chg="addSp delSp modSp mod modTransition">
        <pc:chgData name="shashi Rock" userId="ac9d642d3ac11649" providerId="LiveId" clId="{BC63180A-1EB4-48AF-BAF8-8271D33FE65F}" dt="2024-07-08T12:16:29.322" v="312"/>
        <pc:sldMkLst>
          <pc:docMk/>
          <pc:sldMk cId="3657386529" sldId="264"/>
        </pc:sldMkLst>
        <pc:spChg chg="del">
          <ac:chgData name="shashi Rock" userId="ac9d642d3ac11649" providerId="LiveId" clId="{BC63180A-1EB4-48AF-BAF8-8271D33FE65F}" dt="2024-07-08T08:48:15.591" v="262"/>
          <ac:spMkLst>
            <pc:docMk/>
            <pc:sldMk cId="3657386529" sldId="264"/>
            <ac:spMk id="3" creationId="{27EBACB0-5504-CAD6-951C-D14217A08A80}"/>
          </ac:spMkLst>
        </pc:spChg>
        <pc:spChg chg="add mod">
          <ac:chgData name="shashi Rock" userId="ac9d642d3ac11649" providerId="LiveId" clId="{BC63180A-1EB4-48AF-BAF8-8271D33FE65F}" dt="2024-07-08T08:51:32.460" v="275" actId="20577"/>
          <ac:spMkLst>
            <pc:docMk/>
            <pc:sldMk cId="3657386529" sldId="264"/>
            <ac:spMk id="4" creationId="{02EFAA23-5E78-02AB-42FF-2029C9DD9309}"/>
          </ac:spMkLst>
        </pc:spChg>
      </pc:sldChg>
      <pc:sldChg chg="addSp delSp modSp mod modTransition">
        <pc:chgData name="shashi Rock" userId="ac9d642d3ac11649" providerId="LiveId" clId="{BC63180A-1EB4-48AF-BAF8-8271D33FE65F}" dt="2024-07-08T12:16:29.322" v="312"/>
        <pc:sldMkLst>
          <pc:docMk/>
          <pc:sldMk cId="3184081554" sldId="265"/>
        </pc:sldMkLst>
        <pc:spChg chg="del">
          <ac:chgData name="shashi Rock" userId="ac9d642d3ac11649" providerId="LiveId" clId="{BC63180A-1EB4-48AF-BAF8-8271D33FE65F}" dt="2024-07-08T12:12:03.564" v="276"/>
          <ac:spMkLst>
            <pc:docMk/>
            <pc:sldMk cId="3184081554" sldId="265"/>
            <ac:spMk id="3" creationId="{27EBACB0-5504-CAD6-951C-D14217A08A80}"/>
          </ac:spMkLst>
        </pc:spChg>
        <pc:spChg chg="add mod">
          <ac:chgData name="shashi Rock" userId="ac9d642d3ac11649" providerId="LiveId" clId="{BC63180A-1EB4-48AF-BAF8-8271D33FE65F}" dt="2024-07-08T12:13:17.278" v="295" actId="20577"/>
          <ac:spMkLst>
            <pc:docMk/>
            <pc:sldMk cId="3184081554" sldId="265"/>
            <ac:spMk id="4" creationId="{7F0A3B56-B975-2DA9-04ED-10621BFFA9E7}"/>
          </ac:spMkLst>
        </pc:spChg>
      </pc:sldChg>
      <pc:sldChg chg="modSp mod modTransition">
        <pc:chgData name="shashi Rock" userId="ac9d642d3ac11649" providerId="LiveId" clId="{BC63180A-1EB4-48AF-BAF8-8271D33FE65F}" dt="2024-07-08T12:44:11.529" v="316" actId="14100"/>
        <pc:sldMkLst>
          <pc:docMk/>
          <pc:sldMk cId="958589618" sldId="266"/>
        </pc:sldMkLst>
        <pc:spChg chg="mod">
          <ac:chgData name="shashi Rock" userId="ac9d642d3ac11649" providerId="LiveId" clId="{BC63180A-1EB4-48AF-BAF8-8271D33FE65F}" dt="2024-07-08T12:44:11.529" v="316" actId="14100"/>
          <ac:spMkLst>
            <pc:docMk/>
            <pc:sldMk cId="958589618" sldId="266"/>
            <ac:spMk id="3" creationId="{27EBACB0-5504-CAD6-951C-D14217A08A80}"/>
          </ac:spMkLst>
        </pc:spChg>
      </pc:sldChg>
      <pc:sldChg chg="addSp delSp modSp mod modTransition">
        <pc:chgData name="shashi Rock" userId="ac9d642d3ac11649" providerId="LiveId" clId="{BC63180A-1EB4-48AF-BAF8-8271D33FE65F}" dt="2024-07-08T12:16:29.322" v="312"/>
        <pc:sldMkLst>
          <pc:docMk/>
          <pc:sldMk cId="3319627397" sldId="267"/>
        </pc:sldMkLst>
        <pc:spChg chg="del">
          <ac:chgData name="shashi Rock" userId="ac9d642d3ac11649" providerId="LiveId" clId="{BC63180A-1EB4-48AF-BAF8-8271D33FE65F}" dt="2024-07-08T12:13:48.249" v="296"/>
          <ac:spMkLst>
            <pc:docMk/>
            <pc:sldMk cId="3319627397" sldId="267"/>
            <ac:spMk id="3" creationId="{27EBACB0-5504-CAD6-951C-D14217A08A80}"/>
          </ac:spMkLst>
        </pc:spChg>
        <pc:spChg chg="add mod">
          <ac:chgData name="shashi Rock" userId="ac9d642d3ac11649" providerId="LiveId" clId="{BC63180A-1EB4-48AF-BAF8-8271D33FE65F}" dt="2024-07-08T12:14:23.037" v="308" actId="20577"/>
          <ac:spMkLst>
            <pc:docMk/>
            <pc:sldMk cId="3319627397" sldId="267"/>
            <ac:spMk id="4" creationId="{2778B749-CF3E-2D2C-3A13-7BA1646162ED}"/>
          </ac:spMkLst>
        </pc:spChg>
      </pc:sldChg>
      <pc:sldMasterChg chg="modTransition modSldLayout">
        <pc:chgData name="shashi Rock" userId="ac9d642d3ac11649" providerId="LiveId" clId="{BC63180A-1EB4-48AF-BAF8-8271D33FE65F}" dt="2024-07-08T12:16:29.322" v="312"/>
        <pc:sldMasterMkLst>
          <pc:docMk/>
          <pc:sldMasterMk cId="3000897896" sldId="2147483712"/>
        </pc:sldMasterMkLst>
        <pc:sldLayoutChg chg="modTransition">
          <pc:chgData name="shashi Rock" userId="ac9d642d3ac11649" providerId="LiveId" clId="{BC63180A-1EB4-48AF-BAF8-8271D33FE65F}" dt="2024-07-08T12:16:29.322" v="312"/>
          <pc:sldLayoutMkLst>
            <pc:docMk/>
            <pc:sldMasterMk cId="3000897896" sldId="2147483712"/>
            <pc:sldLayoutMk cId="1261766693" sldId="2147483706"/>
          </pc:sldLayoutMkLst>
        </pc:sldLayoutChg>
        <pc:sldLayoutChg chg="modTransition">
          <pc:chgData name="shashi Rock" userId="ac9d642d3ac11649" providerId="LiveId" clId="{BC63180A-1EB4-48AF-BAF8-8271D33FE65F}" dt="2024-07-08T12:16:29.322" v="312"/>
          <pc:sldLayoutMkLst>
            <pc:docMk/>
            <pc:sldMasterMk cId="3000897896" sldId="2147483712"/>
            <pc:sldLayoutMk cId="1283591147" sldId="2147483707"/>
          </pc:sldLayoutMkLst>
        </pc:sldLayoutChg>
        <pc:sldLayoutChg chg="modTransition">
          <pc:chgData name="shashi Rock" userId="ac9d642d3ac11649" providerId="LiveId" clId="{BC63180A-1EB4-48AF-BAF8-8271D33FE65F}" dt="2024-07-08T12:16:29.322" v="312"/>
          <pc:sldLayoutMkLst>
            <pc:docMk/>
            <pc:sldMasterMk cId="3000897896" sldId="2147483712"/>
            <pc:sldLayoutMk cId="3388849626" sldId="2147483708"/>
          </pc:sldLayoutMkLst>
        </pc:sldLayoutChg>
        <pc:sldLayoutChg chg="modTransition">
          <pc:chgData name="shashi Rock" userId="ac9d642d3ac11649" providerId="LiveId" clId="{BC63180A-1EB4-48AF-BAF8-8271D33FE65F}" dt="2024-07-08T12:16:29.322" v="312"/>
          <pc:sldLayoutMkLst>
            <pc:docMk/>
            <pc:sldMasterMk cId="3000897896" sldId="2147483712"/>
            <pc:sldLayoutMk cId="3573289553" sldId="2147483709"/>
          </pc:sldLayoutMkLst>
        </pc:sldLayoutChg>
        <pc:sldLayoutChg chg="modTransition">
          <pc:chgData name="shashi Rock" userId="ac9d642d3ac11649" providerId="LiveId" clId="{BC63180A-1EB4-48AF-BAF8-8271D33FE65F}" dt="2024-07-08T12:16:29.322" v="312"/>
          <pc:sldLayoutMkLst>
            <pc:docMk/>
            <pc:sldMasterMk cId="3000897896" sldId="2147483712"/>
            <pc:sldLayoutMk cId="1748046589" sldId="2147483711"/>
          </pc:sldLayoutMkLst>
        </pc:sldLayoutChg>
        <pc:sldLayoutChg chg="modTransition">
          <pc:chgData name="shashi Rock" userId="ac9d642d3ac11649" providerId="LiveId" clId="{BC63180A-1EB4-48AF-BAF8-8271D33FE65F}" dt="2024-07-08T12:16:29.322" v="312"/>
          <pc:sldLayoutMkLst>
            <pc:docMk/>
            <pc:sldMasterMk cId="3000897896" sldId="2147483712"/>
            <pc:sldLayoutMk cId="490017585" sldId="2147483756"/>
          </pc:sldLayoutMkLst>
        </pc:sldLayoutChg>
        <pc:sldLayoutChg chg="modTransition">
          <pc:chgData name="shashi Rock" userId="ac9d642d3ac11649" providerId="LiveId" clId="{BC63180A-1EB4-48AF-BAF8-8271D33FE65F}" dt="2024-07-08T12:16:29.322" v="312"/>
          <pc:sldLayoutMkLst>
            <pc:docMk/>
            <pc:sldMasterMk cId="3000897896" sldId="2147483712"/>
            <pc:sldLayoutMk cId="852443411" sldId="2147483757"/>
          </pc:sldLayoutMkLst>
        </pc:sldLayoutChg>
        <pc:sldLayoutChg chg="modTransition">
          <pc:chgData name="shashi Rock" userId="ac9d642d3ac11649" providerId="LiveId" clId="{BC63180A-1EB4-48AF-BAF8-8271D33FE65F}" dt="2024-07-08T12:16:29.322" v="312"/>
          <pc:sldLayoutMkLst>
            <pc:docMk/>
            <pc:sldMasterMk cId="3000897896" sldId="2147483712"/>
            <pc:sldLayoutMk cId="366680978" sldId="2147483758"/>
          </pc:sldLayoutMkLst>
        </pc:sldLayoutChg>
        <pc:sldLayoutChg chg="modTransition">
          <pc:chgData name="shashi Rock" userId="ac9d642d3ac11649" providerId="LiveId" clId="{BC63180A-1EB4-48AF-BAF8-8271D33FE65F}" dt="2024-07-08T12:16:29.322" v="312"/>
          <pc:sldLayoutMkLst>
            <pc:docMk/>
            <pc:sldMasterMk cId="3000897896" sldId="2147483712"/>
            <pc:sldLayoutMk cId="2483323219" sldId="2147483759"/>
          </pc:sldLayoutMkLst>
        </pc:sldLayoutChg>
        <pc:sldLayoutChg chg="modTransition">
          <pc:chgData name="shashi Rock" userId="ac9d642d3ac11649" providerId="LiveId" clId="{BC63180A-1EB4-48AF-BAF8-8271D33FE65F}" dt="2024-07-08T12:16:29.322" v="312"/>
          <pc:sldLayoutMkLst>
            <pc:docMk/>
            <pc:sldMasterMk cId="3000897896" sldId="2147483712"/>
            <pc:sldLayoutMk cId="112936382" sldId="2147483760"/>
          </pc:sldLayoutMkLst>
        </pc:sldLayoutChg>
        <pc:sldLayoutChg chg="modTransition">
          <pc:chgData name="shashi Rock" userId="ac9d642d3ac11649" providerId="LiveId" clId="{BC63180A-1EB4-48AF-BAF8-8271D33FE65F}" dt="2024-07-08T12:16:29.322" v="312"/>
          <pc:sldLayoutMkLst>
            <pc:docMk/>
            <pc:sldMasterMk cId="3000897896" sldId="2147483712"/>
            <pc:sldLayoutMk cId="1129494974" sldId="21474837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7/8/2024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7/8/2024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874917"/>
            <a:ext cx="10993549" cy="1396943"/>
          </a:xfrm>
        </p:spPr>
        <p:txBody>
          <a:bodyPr>
            <a:normAutofit/>
          </a:bodyPr>
          <a:lstStyle/>
          <a:p>
            <a:r>
              <a:rPr lang="en-GB" sz="3600" dirty="0"/>
              <a:t>Student </a:t>
            </a:r>
            <a:r>
              <a:rPr lang="en-GB" dirty="0"/>
              <a:t>Details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271861"/>
            <a:ext cx="10993546" cy="874916"/>
          </a:xfrm>
        </p:spPr>
        <p:txBody>
          <a:bodyPr>
            <a:normAutofit fontScale="77500" lnSpcReduction="20000"/>
          </a:bodyPr>
          <a:lstStyle/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SATYA </a:t>
            </a:r>
            <a:r>
              <a:rPr lang="en-GB" dirty="0">
                <a:latin typeface="Abad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UPENDRA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SAAMANA , </a:t>
            </a:r>
            <a:r>
              <a:rPr lang="en-GB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shashiupendra79@gmail.com , 9515664957</a:t>
            </a:r>
          </a:p>
          <a:p>
            <a:r>
              <a:rPr lang="en-IN" sz="1800" b="1" dirty="0"/>
              <a:t>Institution</a:t>
            </a:r>
            <a:r>
              <a:rPr lang="en-IN" sz="2000" b="1" dirty="0"/>
              <a:t>:</a:t>
            </a:r>
            <a:r>
              <a:rPr lang="en-IN" sz="2000" dirty="0"/>
              <a:t> Aditya college of engineering</a:t>
            </a:r>
            <a:br>
              <a:rPr lang="en-IN" sz="2000" dirty="0"/>
            </a:br>
            <a:r>
              <a:rPr lang="en-IN" sz="2000" dirty="0"/>
              <a:t>program name: cybersecurity with kali </a:t>
            </a:r>
            <a:r>
              <a:rPr lang="en-IN" sz="2000" dirty="0" err="1"/>
              <a:t>linux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289955"/>
            <a:ext cx="11260667" cy="310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links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89" y="1611757"/>
            <a:ext cx="11029615" cy="2121257"/>
          </a:xfrm>
        </p:spPr>
        <p:txBody>
          <a:bodyPr/>
          <a:lstStyle/>
          <a:p>
            <a:pPr algn="just"/>
            <a:r>
              <a:rPr lang="en-US" dirty="0"/>
              <a:t>https://github.com/satyaupendrasamana/Stegnography-.git</a:t>
            </a:r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PROJECT TITLE/Problem Statement</a:t>
            </a:r>
            <a:br>
              <a:rPr lang="en-GB"/>
            </a:b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61356C-BAB4-EBAB-0918-36191B0F62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419444"/>
            <a:ext cx="1042708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Hiding a Text Inside an Image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Steganography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need for secure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and data protection has led to the exploration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steganography, which involves concealing text within an image to protect sensitive information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unauthorized access. </a:t>
            </a:r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AGENDA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0FFEFD-342C-C9D7-F4A0-556BD8F955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5654" y="1605067"/>
            <a:ext cx="3817071" cy="350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Overview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Users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and Value Proposition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Customization and Personalization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Modelling and Implementation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PROJECT 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8FA26D-7EF8-B3B0-8361-45680ADECD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1966" y="2243437"/>
            <a:ext cx="9494972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Definition of Steganography: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Steganography is the art and science of hiding information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embedding messages within other, seemingly harmless messages or images.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ensure secure communication by embedding text data within an image file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in a way that is not perceptible to the human eye. </a:t>
            </a:r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/>
              <a:t>WHO ARE THE END USERS of this project?</a:t>
            </a: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8E466C-8346-3D2F-3433-048D420CDC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08082" y="2000631"/>
            <a:ext cx="467628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End Users: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Security agencies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organizations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Private companies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Individuals needing secure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br>
              <a:rPr lang="en-US" sz="2800"/>
            </a:br>
            <a:r>
              <a:rPr lang="en-US" sz="2800"/>
              <a:t>YOUR SOLUTION AND ITS VALUE PROPOSITION</a:t>
            </a: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A10F84-489B-3318-10F2-63B0B9E267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2045098"/>
            <a:ext cx="113063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Solution: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steganographic techniques to embed text within an image file.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This method ensures that the hidden message is not detectable without the appropriate extraction algorithm.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Value Proposition: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Enhances data security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Protects sensitive information from unauthorized access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covert method of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/>
              <a:t>How did you customize the project and make it your own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EFAA23-5E78-02AB-42FF-2029C9DD93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1975848"/>
            <a:ext cx="8690199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Customization: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Developed a custom algorithm for embedding and extracting text within images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Implemented user-friendly software to facilitate the process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Tested the solution with various image formats and sizes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Touch: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Integrated additional security measures, such as encryption, to enhance protection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Optimized the algorithm for better performance and lower processing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MODELLING</a:t>
            </a: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0A3B56-B975-2DA9-04ED-10621BFFA9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1768098"/>
            <a:ext cx="463780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Techniques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Least Significant Bit (LSB) insertion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preprocessing and analysis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Text encoding and decoding algorithms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Tools and Software: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Programming languages (e.g., Python)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processing libraries (e.g., OpenCV)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Encryption libraries (e.g.,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PyCryptodome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Results</a:t>
            </a: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78B749-CF3E-2D2C-3A13-7BA1646162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1975848"/>
            <a:ext cx="6035627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 Metrics: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Success rate of text embedding and extraction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quality after embedding (PSNR and MSE values)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Security and robustness of the hidden message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 Demonstrations: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Original vs.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Extracted text 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433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Abadi</vt:lpstr>
      <vt:lpstr>Arial</vt:lpstr>
      <vt:lpstr>Calibri</vt:lpstr>
      <vt:lpstr>Franklin Gothic Book</vt:lpstr>
      <vt:lpstr>Franklin Gothic Demi</vt:lpstr>
      <vt:lpstr>Wingdings 2</vt:lpstr>
      <vt:lpstr>DividendVTI</vt:lpstr>
      <vt:lpstr>Student Details</vt:lpstr>
      <vt:lpstr>PROJECT TITLE/Problem Statement </vt:lpstr>
      <vt:lpstr>AGENDA</vt:lpstr>
      <vt:lpstr>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Results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shashi Rock</cp:lastModifiedBy>
  <cp:revision>2</cp:revision>
  <dcterms:created xsi:type="dcterms:W3CDTF">2021-05-26T16:50:10Z</dcterms:created>
  <dcterms:modified xsi:type="dcterms:W3CDTF">2024-07-08T12:44:26Z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