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3180A-1EB4-48AF-BAF8-8271D33FE65F}" v="10" dt="2024-07-08T08:48:15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20133"/>
            <a:ext cx="10993549" cy="1308550"/>
          </a:xfrm>
        </p:spPr>
        <p:txBody>
          <a:bodyPr>
            <a:normAutofit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8683"/>
            <a:ext cx="10993546" cy="1018094"/>
          </a:xfrm>
        </p:spPr>
        <p:txBody>
          <a:bodyPr>
            <a:normAutofit fontScale="25000" lnSpcReduction="20000"/>
          </a:bodyPr>
          <a:lstStyle/>
          <a:p>
            <a:r>
              <a:rPr lang="en-GB" sz="64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Name: </a:t>
            </a:r>
            <a:r>
              <a:rPr lang="en-GB" sz="6400" cap="none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Malipireddy</a:t>
            </a:r>
            <a:r>
              <a:rPr lang="en-GB" sz="64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Suvarna</a:t>
            </a:r>
          </a:p>
          <a:p>
            <a:r>
              <a:rPr lang="en-GB" sz="7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Institution Name: Aditya College Of Engineering and Technology</a:t>
            </a:r>
            <a:endParaRPr lang="en-GB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7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Name: Hiding a text inside an image using </a:t>
            </a:r>
            <a:r>
              <a:rPr lang="en-GB" sz="7200" cap="none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stegnography</a:t>
            </a:r>
            <a:r>
              <a:rPr lang="en-GB" sz="7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endParaRPr lang="en-GB" sz="7200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21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IN" sz="2000" dirty="0"/>
            </a:b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289955"/>
            <a:ext cx="11260667" cy="31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89" y="1611757"/>
            <a:ext cx="11029615" cy="2121257"/>
          </a:xfrm>
        </p:spPr>
        <p:txBody>
          <a:bodyPr/>
          <a:lstStyle/>
          <a:p>
            <a:pPr algn="just"/>
            <a:r>
              <a:rPr lang="en-US" dirty="0"/>
              <a:t>https://github.com/suvarnamalipireddy/stegnography-project.git</a:t>
            </a: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PROJECT TITLE/Problem Statement</a:t>
            </a:r>
            <a:br>
              <a:rPr lang="en-GB"/>
            </a:b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61356C-BAB4-EBAB-0918-36191B0F62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419444"/>
            <a:ext cx="1042708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Hiding a Text Inside an Image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Steganography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need for secure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and data protection has led to the exploration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steganography, which involves concealing text within an image to protect sensitive information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0FFEFD-342C-C9D7-F4A0-556BD8F955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5654" y="1605067"/>
            <a:ext cx="3817071" cy="350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Users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and Value Proposition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 and Personalization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and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8FA26D-7EF8-B3B0-8361-45680ADEC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1966" y="2243437"/>
            <a:ext cx="9494972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Definition of Steganography: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is the art and science of hiding information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embedding messages within other, seemingly harmless messages or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secure communication by embedding text data within an image file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in a way that is not perceptible to the human eye. 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8E466C-8346-3D2F-3433-048D420CD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08082" y="2000631"/>
            <a:ext cx="467628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End Users: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agencies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Private companies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 needing secure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A10F84-489B-3318-10F2-63B0B9E267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045098"/>
            <a:ext cx="113063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steganographic techniques to embed text within an image file.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This method ensures that the hidden message is not detectable without the appropriate extraction algorithm.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Value Proposition: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data security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Protects sensitive information from unauthorized access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covert method of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EFAA23-5E78-02AB-42FF-2029C9DD93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975848"/>
            <a:ext cx="8690199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Customization: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a custom algorithm for embedding and extracting text within images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Implemented user-friendly software to facilitate the process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Tested the solution with various image formats and sizes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Touch: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additional security measures, such as encryption, to enhance protection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Optimized the algorithm for better performance and lower processing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0A3B56-B975-2DA9-04ED-10621BFFA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768098"/>
            <a:ext cx="463780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Techniques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Least Significant Bit (LSB) insertion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preprocessing and analysis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 encoding and decoding algorithms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and Software: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languages (e.g., Python)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processing libraries (e.g., OpenCV)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Encryption libraries (e.g.,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PyCryptodome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78B749-CF3E-2D2C-3A13-7BA1646162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975848"/>
            <a:ext cx="6035627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 rate of text embedding and extraction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quality after embedding (PSNR and MSE values)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and robustness of the hidden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Demonstrations: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Original vs.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Extracted text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433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 2</vt:lpstr>
      <vt:lpstr>DividendVTI</vt:lpstr>
      <vt:lpstr>Student Details</vt:lpstr>
      <vt:lpstr>PROJECT TITLE/Problem Statement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Narendra kumar</cp:lastModifiedBy>
  <cp:revision>3</cp:revision>
  <dcterms:created xsi:type="dcterms:W3CDTF">2021-05-26T16:50:10Z</dcterms:created>
  <dcterms:modified xsi:type="dcterms:W3CDTF">2024-07-13T06:59:25Z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