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8"/>
  </p:notesMasterIdLst>
  <p:sldIdLst>
    <p:sldId id="256" r:id="rId2"/>
    <p:sldId id="276" r:id="rId3"/>
    <p:sldId id="278" r:id="rId4"/>
    <p:sldId id="277" r:id="rId5"/>
    <p:sldId id="279" r:id="rId6"/>
    <p:sldId id="280" r:id="rId7"/>
    <p:sldId id="282" r:id="rId8"/>
    <p:sldId id="285" r:id="rId9"/>
    <p:sldId id="281" r:id="rId10"/>
    <p:sldId id="292" r:id="rId11"/>
    <p:sldId id="294" r:id="rId12"/>
    <p:sldId id="296" r:id="rId13"/>
    <p:sldId id="299" r:id="rId14"/>
    <p:sldId id="297" r:id="rId15"/>
    <p:sldId id="286"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B900"/>
    <a:srgbClr val="F97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1">
        <a:alpha val="0"/>
      </a:schemeClr>
    </dgm:fillClrLst>
    <dgm:linClrLst meth="repeat">
      <a:schemeClr val="accent1">
        <a:alpha val="0"/>
      </a:schemeClr>
    </dgm:linClrLst>
    <dgm:effectClrLst/>
    <dgm:txLinClrLst/>
    <dgm:txFillClrLst meth="repeat">
      <a:schemeClr val="accent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EFD0B-8B22-4FB9-885E-42D301371D2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1F935F-F7A1-420F-BB49-73BDB78407C1}">
      <dgm:prSet/>
      <dgm:spPr/>
      <dgm:t>
        <a:bodyPr/>
        <a:lstStyle/>
        <a:p>
          <a:r>
            <a:rPr lang="en-US" dirty="0">
              <a:solidFill>
                <a:schemeClr val="tx1"/>
              </a:solidFill>
              <a:latin typeface="Times New Roman" panose="02020603050405020304" pitchFamily="18" charset="0"/>
              <a:cs typeface="Times New Roman" panose="02020603050405020304" pitchFamily="18" charset="0"/>
            </a:rPr>
            <a:t>The main aim of this project is to </a:t>
          </a:r>
          <a:r>
            <a:rPr lang="en-IN" dirty="0">
              <a:solidFill>
                <a:schemeClr val="tx1"/>
              </a:solidFill>
              <a:latin typeface="Times New Roman" panose="02020603050405020304" pitchFamily="18" charset="0"/>
              <a:cs typeface="Times New Roman" panose="02020603050405020304" pitchFamily="18" charset="0"/>
            </a:rPr>
            <a:t>detect impersonators in examination halls in order to provide a better way of examination handling system which can help in reducing malpractices happening in examination centres.  </a:t>
          </a:r>
          <a:endParaRPr lang="en-US" dirty="0">
            <a:solidFill>
              <a:schemeClr val="tx1"/>
            </a:solidFill>
            <a:latin typeface="Times New Roman" panose="02020603050405020304" pitchFamily="18" charset="0"/>
            <a:cs typeface="Times New Roman" panose="02020603050405020304" pitchFamily="18" charset="0"/>
          </a:endParaRPr>
        </a:p>
      </dgm:t>
    </dgm:pt>
    <dgm:pt modelId="{52DE58BB-33A0-4C83-8480-4590FCA5D00A}" type="parTrans" cxnId="{1F7B1D1D-68B7-4536-917A-653BEED5756D}">
      <dgm:prSet/>
      <dgm:spPr/>
      <dgm:t>
        <a:bodyPr/>
        <a:lstStyle/>
        <a:p>
          <a:endParaRPr lang="en-US"/>
        </a:p>
      </dgm:t>
    </dgm:pt>
    <dgm:pt modelId="{8B54E0DA-3FF8-463B-A582-3CFF3C6CB476}" type="sibTrans" cxnId="{1F7B1D1D-68B7-4536-917A-653BEED5756D}">
      <dgm:prSet/>
      <dgm:spPr/>
      <dgm:t>
        <a:bodyPr/>
        <a:lstStyle/>
        <a:p>
          <a:endParaRPr lang="en-US"/>
        </a:p>
      </dgm:t>
    </dgm:pt>
    <dgm:pt modelId="{DA36D9D3-9D87-4087-A1F2-75CD820E9602}">
      <dgm:prSet/>
      <dgm:spPr/>
      <dgm:t>
        <a:bodyPr/>
        <a:lstStyle/>
        <a:p>
          <a:r>
            <a:rPr lang="en-US" dirty="0">
              <a:solidFill>
                <a:schemeClr val="tx1"/>
              </a:solidFill>
              <a:latin typeface="Times New Roman" panose="02020603050405020304" pitchFamily="18" charset="0"/>
              <a:cs typeface="Times New Roman" panose="02020603050405020304" pitchFamily="18" charset="0"/>
            </a:rPr>
            <a:t>This system can be very helpful and used as a real time application system.</a:t>
          </a:r>
        </a:p>
      </dgm:t>
    </dgm:pt>
    <dgm:pt modelId="{531D32B4-2B00-4ED8-A73F-FCF0D60B5EBF}" type="parTrans" cxnId="{9FDCA9E9-7ED3-49A6-BC4F-C273EA8A6AA5}">
      <dgm:prSet/>
      <dgm:spPr/>
      <dgm:t>
        <a:bodyPr/>
        <a:lstStyle/>
        <a:p>
          <a:endParaRPr lang="en-US"/>
        </a:p>
      </dgm:t>
    </dgm:pt>
    <dgm:pt modelId="{0155ED2A-7CCA-4461-924B-769AF444BCE6}" type="sibTrans" cxnId="{9FDCA9E9-7ED3-49A6-BC4F-C273EA8A6AA5}">
      <dgm:prSet/>
      <dgm:spPr/>
      <dgm:t>
        <a:bodyPr/>
        <a:lstStyle/>
        <a:p>
          <a:endParaRPr lang="en-US"/>
        </a:p>
      </dgm:t>
    </dgm:pt>
    <dgm:pt modelId="{8A3BEE7E-26DD-474D-915B-B2BB566B7E55}">
      <dgm:prSet custT="1"/>
      <dgm:spPr/>
      <dgm:t>
        <a:bodyPr/>
        <a:lstStyle/>
        <a:p>
          <a:pPr algn="just" rtl="0"/>
          <a:r>
            <a:rPr lang="en-US" sz="1700" kern="1200" dirty="0">
              <a:solidFill>
                <a:schemeClr val="tx1"/>
              </a:solidFill>
              <a:latin typeface="Times New Roman" panose="02020603050405020304" pitchFamily="18" charset="0"/>
              <a:ea typeface="+mn-ea"/>
              <a:cs typeface="Times New Roman" panose="02020603050405020304" pitchFamily="18" charset="0"/>
            </a:rPr>
            <a:t>In proposed system initially images of each student are collected, and each dataset consists of 5-10 images of each student. These images are trained using </a:t>
          </a:r>
          <a:r>
            <a:rPr lang="en-US" sz="1700" kern="1200" dirty="0" err="1">
              <a:solidFill>
                <a:schemeClr val="tx1"/>
              </a:solidFill>
              <a:latin typeface="Times New Roman" panose="02020603050405020304" pitchFamily="18" charset="0"/>
              <a:ea typeface="+mn-ea"/>
              <a:cs typeface="Times New Roman" panose="02020603050405020304" pitchFamily="18" charset="0"/>
            </a:rPr>
            <a:t>kdtree</a:t>
          </a:r>
          <a:r>
            <a:rPr lang="en-US" sz="1700" kern="1200" dirty="0">
              <a:solidFill>
                <a:schemeClr val="tx1"/>
              </a:solidFill>
              <a:latin typeface="Times New Roman" panose="02020603050405020304" pitchFamily="18" charset="0"/>
              <a:ea typeface="+mn-ea"/>
              <a:cs typeface="Times New Roman" panose="02020603050405020304" pitchFamily="18" charset="0"/>
            </a:rPr>
            <a:t> algorithm using image processing technique and model is saved in system this model can be used for automatic prediction of student in exam halls from live video or images.</a:t>
          </a:r>
        </a:p>
      </dgm:t>
    </dgm:pt>
    <dgm:pt modelId="{FD03F6A5-0915-4914-9FE3-6080CAAF9F84}" type="parTrans" cxnId="{EAA28D08-049A-4C3D-8297-2D59BB5243F3}">
      <dgm:prSet/>
      <dgm:spPr/>
      <dgm:t>
        <a:bodyPr/>
        <a:lstStyle/>
        <a:p>
          <a:endParaRPr lang="en-US"/>
        </a:p>
      </dgm:t>
    </dgm:pt>
    <dgm:pt modelId="{D2900EAA-721F-41E1-9341-024C576037D2}" type="sibTrans" cxnId="{EAA28D08-049A-4C3D-8297-2D59BB5243F3}">
      <dgm:prSet/>
      <dgm:spPr/>
      <dgm:t>
        <a:bodyPr/>
        <a:lstStyle/>
        <a:p>
          <a:endParaRPr lang="en-US"/>
        </a:p>
      </dgm:t>
    </dgm:pt>
    <dgm:pt modelId="{8688A473-F0DD-4F1B-8386-161A29C5269A}" type="pres">
      <dgm:prSet presAssocID="{EC1EFD0B-8B22-4FB9-885E-42D301371D25}" presName="root" presStyleCnt="0">
        <dgm:presLayoutVars>
          <dgm:dir/>
          <dgm:resizeHandles val="exact"/>
        </dgm:presLayoutVars>
      </dgm:prSet>
      <dgm:spPr/>
    </dgm:pt>
    <dgm:pt modelId="{43A278AB-0B8B-4D1A-AE19-D0EFBA267E02}" type="pres">
      <dgm:prSet presAssocID="{8A1F935F-F7A1-420F-BB49-73BDB78407C1}" presName="compNode" presStyleCnt="0"/>
      <dgm:spPr/>
    </dgm:pt>
    <dgm:pt modelId="{F4739A37-4E32-4B54-BBA6-8F4D782CFED4}" type="pres">
      <dgm:prSet presAssocID="{8A1F935F-F7A1-420F-BB49-73BDB78407C1}" presName="bgRect" presStyleLbl="bgShp" presStyleIdx="0" presStyleCnt="3"/>
      <dgm:spPr/>
    </dgm:pt>
    <dgm:pt modelId="{CE14113D-F3BC-4CFC-97AF-4F96DD1C72BB}" type="pres">
      <dgm:prSet presAssocID="{8A1F935F-F7A1-420F-BB49-73BDB78407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27E9216F-7F2F-427D-B060-243E05D495F2}" type="pres">
      <dgm:prSet presAssocID="{8A1F935F-F7A1-420F-BB49-73BDB78407C1}" presName="spaceRect" presStyleCnt="0"/>
      <dgm:spPr/>
    </dgm:pt>
    <dgm:pt modelId="{A786EA3F-C9E8-4DB9-BA8B-6EED3A35AAF0}" type="pres">
      <dgm:prSet presAssocID="{8A1F935F-F7A1-420F-BB49-73BDB78407C1}" presName="parTx" presStyleLbl="revTx" presStyleIdx="0" presStyleCnt="3">
        <dgm:presLayoutVars>
          <dgm:chMax val="0"/>
          <dgm:chPref val="0"/>
        </dgm:presLayoutVars>
      </dgm:prSet>
      <dgm:spPr/>
    </dgm:pt>
    <dgm:pt modelId="{D2B04EBE-5986-46CC-9612-FFFCFDFFBBA8}" type="pres">
      <dgm:prSet presAssocID="{8B54E0DA-3FF8-463B-A582-3CFF3C6CB476}" presName="sibTrans" presStyleCnt="0"/>
      <dgm:spPr/>
    </dgm:pt>
    <dgm:pt modelId="{7EA3B874-6779-493D-BB6B-D7FFF9B063DF}" type="pres">
      <dgm:prSet presAssocID="{DA36D9D3-9D87-4087-A1F2-75CD820E9602}" presName="compNode" presStyleCnt="0"/>
      <dgm:spPr/>
    </dgm:pt>
    <dgm:pt modelId="{DE0E2421-C2EA-40B3-AE86-5063423A9255}" type="pres">
      <dgm:prSet presAssocID="{DA36D9D3-9D87-4087-A1F2-75CD820E9602}" presName="bgRect" presStyleLbl="bgShp" presStyleIdx="1" presStyleCnt="3"/>
      <dgm:spPr/>
    </dgm:pt>
    <dgm:pt modelId="{DBF4D4D5-3828-44CA-AAA7-19A738EFC230}" type="pres">
      <dgm:prSet presAssocID="{DA36D9D3-9D87-4087-A1F2-75CD820E96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3935BFA3-E556-478E-8633-BAA2A4951B62}" type="pres">
      <dgm:prSet presAssocID="{DA36D9D3-9D87-4087-A1F2-75CD820E9602}" presName="spaceRect" presStyleCnt="0"/>
      <dgm:spPr/>
    </dgm:pt>
    <dgm:pt modelId="{7AE7EE7D-7F6A-44F9-882D-3EAD57C4AC2A}" type="pres">
      <dgm:prSet presAssocID="{DA36D9D3-9D87-4087-A1F2-75CD820E9602}" presName="parTx" presStyleLbl="revTx" presStyleIdx="1" presStyleCnt="3">
        <dgm:presLayoutVars>
          <dgm:chMax val="0"/>
          <dgm:chPref val="0"/>
        </dgm:presLayoutVars>
      </dgm:prSet>
      <dgm:spPr/>
    </dgm:pt>
    <dgm:pt modelId="{5D85237C-1DD0-47EC-A69B-2BF34868829E}" type="pres">
      <dgm:prSet presAssocID="{0155ED2A-7CCA-4461-924B-769AF444BCE6}" presName="sibTrans" presStyleCnt="0"/>
      <dgm:spPr/>
    </dgm:pt>
    <dgm:pt modelId="{9D049188-08B0-441D-8FB9-9564078F3EBA}" type="pres">
      <dgm:prSet presAssocID="{8A3BEE7E-26DD-474D-915B-B2BB566B7E55}" presName="compNode" presStyleCnt="0"/>
      <dgm:spPr/>
    </dgm:pt>
    <dgm:pt modelId="{78B9BF2A-983D-4D94-AAA4-CCF73F9B9366}" type="pres">
      <dgm:prSet presAssocID="{8A3BEE7E-26DD-474D-915B-B2BB566B7E55}" presName="bgRect" presStyleLbl="bgShp" presStyleIdx="2" presStyleCnt="3"/>
      <dgm:spPr/>
    </dgm:pt>
    <dgm:pt modelId="{F4EA6AFE-E516-4F21-8729-02C233074E24}" type="pres">
      <dgm:prSet presAssocID="{8A3BEE7E-26DD-474D-915B-B2BB566B7E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0CB9A6E2-ED3D-4977-B680-27CBF0032981}" type="pres">
      <dgm:prSet presAssocID="{8A3BEE7E-26DD-474D-915B-B2BB566B7E55}" presName="spaceRect" presStyleCnt="0"/>
      <dgm:spPr/>
    </dgm:pt>
    <dgm:pt modelId="{13CBE6D1-1665-4ED8-8F7E-7350173FE355}" type="pres">
      <dgm:prSet presAssocID="{8A3BEE7E-26DD-474D-915B-B2BB566B7E55}" presName="parTx" presStyleLbl="revTx" presStyleIdx="2" presStyleCnt="3">
        <dgm:presLayoutVars>
          <dgm:chMax val="0"/>
          <dgm:chPref val="0"/>
        </dgm:presLayoutVars>
      </dgm:prSet>
      <dgm:spPr/>
    </dgm:pt>
  </dgm:ptLst>
  <dgm:cxnLst>
    <dgm:cxn modelId="{EAA28D08-049A-4C3D-8297-2D59BB5243F3}" srcId="{EC1EFD0B-8B22-4FB9-885E-42D301371D25}" destId="{8A3BEE7E-26DD-474D-915B-B2BB566B7E55}" srcOrd="2" destOrd="0" parTransId="{FD03F6A5-0915-4914-9FE3-6080CAAF9F84}" sibTransId="{D2900EAA-721F-41E1-9341-024C576037D2}"/>
    <dgm:cxn modelId="{1F7B1D1D-68B7-4536-917A-653BEED5756D}" srcId="{EC1EFD0B-8B22-4FB9-885E-42D301371D25}" destId="{8A1F935F-F7A1-420F-BB49-73BDB78407C1}" srcOrd="0" destOrd="0" parTransId="{52DE58BB-33A0-4C83-8480-4590FCA5D00A}" sibTransId="{8B54E0DA-3FF8-463B-A582-3CFF3C6CB476}"/>
    <dgm:cxn modelId="{D6B32168-6161-4F15-8EB1-B2F2E39A45E9}" type="presOf" srcId="{DA36D9D3-9D87-4087-A1F2-75CD820E9602}" destId="{7AE7EE7D-7F6A-44F9-882D-3EAD57C4AC2A}" srcOrd="0" destOrd="0" presId="urn:microsoft.com/office/officeart/2018/2/layout/IconVerticalSolidList"/>
    <dgm:cxn modelId="{E0AE5A7D-C716-41C5-BDFD-75EEE45417C9}" type="presOf" srcId="{8A3BEE7E-26DD-474D-915B-B2BB566B7E55}" destId="{13CBE6D1-1665-4ED8-8F7E-7350173FE355}" srcOrd="0" destOrd="0" presId="urn:microsoft.com/office/officeart/2018/2/layout/IconVerticalSolidList"/>
    <dgm:cxn modelId="{943AD3B0-C156-4A6C-B58F-C68A2BC2DF3C}" type="presOf" srcId="{8A1F935F-F7A1-420F-BB49-73BDB78407C1}" destId="{A786EA3F-C9E8-4DB9-BA8B-6EED3A35AAF0}" srcOrd="0" destOrd="0" presId="urn:microsoft.com/office/officeart/2018/2/layout/IconVerticalSolidList"/>
    <dgm:cxn modelId="{2D85ADC6-4756-4CE4-85EB-963502731059}" type="presOf" srcId="{EC1EFD0B-8B22-4FB9-885E-42D301371D25}" destId="{8688A473-F0DD-4F1B-8386-161A29C5269A}" srcOrd="0" destOrd="0" presId="urn:microsoft.com/office/officeart/2018/2/layout/IconVerticalSolidList"/>
    <dgm:cxn modelId="{9FDCA9E9-7ED3-49A6-BC4F-C273EA8A6AA5}" srcId="{EC1EFD0B-8B22-4FB9-885E-42D301371D25}" destId="{DA36D9D3-9D87-4087-A1F2-75CD820E9602}" srcOrd="1" destOrd="0" parTransId="{531D32B4-2B00-4ED8-A73F-FCF0D60B5EBF}" sibTransId="{0155ED2A-7CCA-4461-924B-769AF444BCE6}"/>
    <dgm:cxn modelId="{06886569-4B79-4204-9760-8D149973CDE0}" type="presParOf" srcId="{8688A473-F0DD-4F1B-8386-161A29C5269A}" destId="{43A278AB-0B8B-4D1A-AE19-D0EFBA267E02}" srcOrd="0" destOrd="0" presId="urn:microsoft.com/office/officeart/2018/2/layout/IconVerticalSolidList"/>
    <dgm:cxn modelId="{23B1B1B0-3F00-4552-9903-5F7531A00AF5}" type="presParOf" srcId="{43A278AB-0B8B-4D1A-AE19-D0EFBA267E02}" destId="{F4739A37-4E32-4B54-BBA6-8F4D782CFED4}" srcOrd="0" destOrd="0" presId="urn:microsoft.com/office/officeart/2018/2/layout/IconVerticalSolidList"/>
    <dgm:cxn modelId="{DF3C0AFA-EB66-4C29-A5AA-301212C0CC3F}" type="presParOf" srcId="{43A278AB-0B8B-4D1A-AE19-D0EFBA267E02}" destId="{CE14113D-F3BC-4CFC-97AF-4F96DD1C72BB}" srcOrd="1" destOrd="0" presId="urn:microsoft.com/office/officeart/2018/2/layout/IconVerticalSolidList"/>
    <dgm:cxn modelId="{153E8ECF-2D0C-4A33-ADDD-6F19EDA2D07F}" type="presParOf" srcId="{43A278AB-0B8B-4D1A-AE19-D0EFBA267E02}" destId="{27E9216F-7F2F-427D-B060-243E05D495F2}" srcOrd="2" destOrd="0" presId="urn:microsoft.com/office/officeart/2018/2/layout/IconVerticalSolidList"/>
    <dgm:cxn modelId="{CA13ABFD-E79D-4558-B0E0-D3D8C4034A72}" type="presParOf" srcId="{43A278AB-0B8B-4D1A-AE19-D0EFBA267E02}" destId="{A786EA3F-C9E8-4DB9-BA8B-6EED3A35AAF0}" srcOrd="3" destOrd="0" presId="urn:microsoft.com/office/officeart/2018/2/layout/IconVerticalSolidList"/>
    <dgm:cxn modelId="{5E6D8086-8EA4-4065-80E2-D9E571114800}" type="presParOf" srcId="{8688A473-F0DD-4F1B-8386-161A29C5269A}" destId="{D2B04EBE-5986-46CC-9612-FFFCFDFFBBA8}" srcOrd="1" destOrd="0" presId="urn:microsoft.com/office/officeart/2018/2/layout/IconVerticalSolidList"/>
    <dgm:cxn modelId="{5159D0EF-D54A-4FEB-BDDA-9359C249D175}" type="presParOf" srcId="{8688A473-F0DD-4F1B-8386-161A29C5269A}" destId="{7EA3B874-6779-493D-BB6B-D7FFF9B063DF}" srcOrd="2" destOrd="0" presId="urn:microsoft.com/office/officeart/2018/2/layout/IconVerticalSolidList"/>
    <dgm:cxn modelId="{DD4593D6-FFA8-4207-B1B9-F1A09AD9C9E1}" type="presParOf" srcId="{7EA3B874-6779-493D-BB6B-D7FFF9B063DF}" destId="{DE0E2421-C2EA-40B3-AE86-5063423A9255}" srcOrd="0" destOrd="0" presId="urn:microsoft.com/office/officeart/2018/2/layout/IconVerticalSolidList"/>
    <dgm:cxn modelId="{5570EF3B-8ECD-40C4-B2A6-D0BE50F5AEF4}" type="presParOf" srcId="{7EA3B874-6779-493D-BB6B-D7FFF9B063DF}" destId="{DBF4D4D5-3828-44CA-AAA7-19A738EFC230}" srcOrd="1" destOrd="0" presId="urn:microsoft.com/office/officeart/2018/2/layout/IconVerticalSolidList"/>
    <dgm:cxn modelId="{810C1E93-D91A-4E9B-950D-8A10768846A7}" type="presParOf" srcId="{7EA3B874-6779-493D-BB6B-D7FFF9B063DF}" destId="{3935BFA3-E556-478E-8633-BAA2A4951B62}" srcOrd="2" destOrd="0" presId="urn:microsoft.com/office/officeart/2018/2/layout/IconVerticalSolidList"/>
    <dgm:cxn modelId="{B43B9588-B230-406F-90D0-76DDCD9B9C01}" type="presParOf" srcId="{7EA3B874-6779-493D-BB6B-D7FFF9B063DF}" destId="{7AE7EE7D-7F6A-44F9-882D-3EAD57C4AC2A}" srcOrd="3" destOrd="0" presId="urn:microsoft.com/office/officeart/2018/2/layout/IconVerticalSolidList"/>
    <dgm:cxn modelId="{2EA303F2-C655-4593-B977-A1D22F27E3A3}" type="presParOf" srcId="{8688A473-F0DD-4F1B-8386-161A29C5269A}" destId="{5D85237C-1DD0-47EC-A69B-2BF34868829E}" srcOrd="3" destOrd="0" presId="urn:microsoft.com/office/officeart/2018/2/layout/IconVerticalSolidList"/>
    <dgm:cxn modelId="{117E69C8-1A7C-42A3-B1AB-2265144166DB}" type="presParOf" srcId="{8688A473-F0DD-4F1B-8386-161A29C5269A}" destId="{9D049188-08B0-441D-8FB9-9564078F3EBA}" srcOrd="4" destOrd="0" presId="urn:microsoft.com/office/officeart/2018/2/layout/IconVerticalSolidList"/>
    <dgm:cxn modelId="{2FE09330-42AD-4634-B809-B70B15E20EF1}" type="presParOf" srcId="{9D049188-08B0-441D-8FB9-9564078F3EBA}" destId="{78B9BF2A-983D-4D94-AAA4-CCF73F9B9366}" srcOrd="0" destOrd="0" presId="urn:microsoft.com/office/officeart/2018/2/layout/IconVerticalSolidList"/>
    <dgm:cxn modelId="{4946C8B2-8D53-4EDA-8AFF-A9D87C64AFC4}" type="presParOf" srcId="{9D049188-08B0-441D-8FB9-9564078F3EBA}" destId="{F4EA6AFE-E516-4F21-8729-02C233074E24}" srcOrd="1" destOrd="0" presId="urn:microsoft.com/office/officeart/2018/2/layout/IconVerticalSolidList"/>
    <dgm:cxn modelId="{303DA38F-0EE1-4B35-9AA0-A39B722F52E0}" type="presParOf" srcId="{9D049188-08B0-441D-8FB9-9564078F3EBA}" destId="{0CB9A6E2-ED3D-4977-B680-27CBF0032981}" srcOrd="2" destOrd="0" presId="urn:microsoft.com/office/officeart/2018/2/layout/IconVerticalSolidList"/>
    <dgm:cxn modelId="{1FDA6F15-DE30-47AF-9756-C9E441ED85FD}" type="presParOf" srcId="{9D049188-08B0-441D-8FB9-9564078F3EBA}" destId="{13CBE6D1-1665-4ED8-8F7E-7350173FE35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088848-B931-4F49-B5F2-A96D5702D9E7}" type="doc">
      <dgm:prSet loTypeId="urn:microsoft.com/office/officeart/2018/5/layout/IconCircleLabelList" loCatId="icon" qsTypeId="urn:microsoft.com/office/officeart/2005/8/quickstyle/simple1" qsCatId="simple" csTypeId="urn:microsoft.com/office/officeart/2018/5/colors/Iconchunking_coloredtext_accent1_2" csCatId="accent1" phldr="1"/>
      <dgm:spPr/>
      <dgm:t>
        <a:bodyPr/>
        <a:lstStyle/>
        <a:p>
          <a:endParaRPr lang="en-US"/>
        </a:p>
      </dgm:t>
    </dgm:pt>
    <dgm:pt modelId="{FE59C0CC-2EE7-431E-A658-8BEE03FFB3FC}">
      <dgm:prSet custT="1"/>
      <dgm:spPr/>
      <dgm:t>
        <a:bodyPr/>
        <a:lstStyle/>
        <a:p>
          <a:pPr algn="just">
            <a:defRPr cap="all"/>
          </a:pPr>
          <a:r>
            <a:rPr lang="en-US" sz="2000" cap="none" dirty="0">
              <a:solidFill>
                <a:schemeClr val="tx1"/>
              </a:solidFill>
              <a:latin typeface="Times New Roman" panose="02020603050405020304" pitchFamily="18" charset="0"/>
              <a:cs typeface="Times New Roman" panose="02020603050405020304" pitchFamily="18" charset="0"/>
            </a:rPr>
            <a:t>Also, there can be a scenario, where the student can change the picture on the examination hall ticket to get an admit in the examination center. </a:t>
          </a:r>
        </a:p>
      </dgm:t>
    </dgm:pt>
    <dgm:pt modelId="{AEE3CF7D-7914-4C00-A297-73CC72CB2DB4}" type="parTrans" cxnId="{2BD1CCB8-0D95-4C43-9DFB-5F58243EDC57}">
      <dgm:prSet/>
      <dgm:spPr/>
      <dgm:t>
        <a:bodyPr/>
        <a:lstStyle/>
        <a:p>
          <a:endParaRPr lang="en-US"/>
        </a:p>
      </dgm:t>
    </dgm:pt>
    <dgm:pt modelId="{BE7D0E9B-10AD-4326-B3F4-CD1597BF1D89}" type="sibTrans" cxnId="{2BD1CCB8-0D95-4C43-9DFB-5F58243EDC57}">
      <dgm:prSet/>
      <dgm:spPr/>
      <dgm:t>
        <a:bodyPr/>
        <a:lstStyle/>
        <a:p>
          <a:endParaRPr lang="en-US"/>
        </a:p>
      </dgm:t>
    </dgm:pt>
    <dgm:pt modelId="{9B599445-5390-4315-B2B7-D54B4617084A}">
      <dgm:prSet custT="1"/>
      <dgm:spPr/>
      <dgm:t>
        <a:bodyPr/>
        <a:lstStyle/>
        <a:p>
          <a:pPr algn="just">
            <a:defRPr cap="all"/>
          </a:pPr>
          <a:r>
            <a:rPr lang="en-US" sz="2000" cap="none" dirty="0">
              <a:solidFill>
                <a:schemeClr val="tx1"/>
              </a:solidFill>
              <a:latin typeface="Times New Roman" panose="02020603050405020304" pitchFamily="18" charset="0"/>
              <a:cs typeface="Times New Roman" panose="02020603050405020304" pitchFamily="18" charset="0"/>
            </a:rPr>
            <a:t>As there are various manual testing systems already in place, in which manually the student’s name is mapped to its examination admit card or connect card, but it’s a manual and time taking process.</a:t>
          </a:r>
        </a:p>
      </dgm:t>
    </dgm:pt>
    <dgm:pt modelId="{90D0C2AA-75A0-49A9-9DB5-C63830D03191}" type="sibTrans" cxnId="{C4F37012-24B9-4748-942F-B01FA9F17E77}">
      <dgm:prSet/>
      <dgm:spPr/>
      <dgm:t>
        <a:bodyPr/>
        <a:lstStyle/>
        <a:p>
          <a:endParaRPr lang="en-US"/>
        </a:p>
      </dgm:t>
    </dgm:pt>
    <dgm:pt modelId="{71EECD48-25DB-4FCB-8639-31B474463CD9}" type="parTrans" cxnId="{C4F37012-24B9-4748-942F-B01FA9F17E77}">
      <dgm:prSet/>
      <dgm:spPr/>
      <dgm:t>
        <a:bodyPr/>
        <a:lstStyle/>
        <a:p>
          <a:endParaRPr lang="en-US"/>
        </a:p>
      </dgm:t>
    </dgm:pt>
    <dgm:pt modelId="{FE5111FB-8C9E-42FC-975C-3B1C029C862E}" type="pres">
      <dgm:prSet presAssocID="{F7088848-B931-4F49-B5F2-A96D5702D9E7}" presName="root" presStyleCnt="0">
        <dgm:presLayoutVars>
          <dgm:dir/>
          <dgm:resizeHandles val="exact"/>
        </dgm:presLayoutVars>
      </dgm:prSet>
      <dgm:spPr/>
    </dgm:pt>
    <dgm:pt modelId="{A789EBC8-1B2B-4394-A8A5-FBD9762CC358}" type="pres">
      <dgm:prSet presAssocID="{9B599445-5390-4315-B2B7-D54B4617084A}" presName="compNode" presStyleCnt="0"/>
      <dgm:spPr/>
    </dgm:pt>
    <dgm:pt modelId="{B0F6316D-29B2-4651-BB7A-1D399E58C155}" type="pres">
      <dgm:prSet presAssocID="{9B599445-5390-4315-B2B7-D54B4617084A}" presName="iconBgRect" presStyleLbl="bgShp" presStyleIdx="0" presStyleCnt="2"/>
      <dgm:spPr>
        <a:solidFill>
          <a:srgbClr val="F97800"/>
        </a:solidFill>
      </dgm:spPr>
    </dgm:pt>
    <dgm:pt modelId="{817B0A54-BB58-4C7C-9E14-5BD49A992C63}" type="pres">
      <dgm:prSet presAssocID="{9B599445-5390-4315-B2B7-D54B461708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C422354B-03C9-4151-B0B9-9E06D9336E27}" type="pres">
      <dgm:prSet presAssocID="{9B599445-5390-4315-B2B7-D54B4617084A}" presName="spaceRect" presStyleCnt="0"/>
      <dgm:spPr/>
    </dgm:pt>
    <dgm:pt modelId="{2B2DC6B4-88E6-4AA6-8C9D-0B011F4B7A92}" type="pres">
      <dgm:prSet presAssocID="{9B599445-5390-4315-B2B7-D54B4617084A}" presName="textRect" presStyleLbl="revTx" presStyleIdx="0" presStyleCnt="2" custScaleX="170248" custScaleY="88126" custLinFactNeighborX="-670" custLinFactNeighborY="-22133">
        <dgm:presLayoutVars>
          <dgm:chMax val="1"/>
          <dgm:chPref val="1"/>
        </dgm:presLayoutVars>
      </dgm:prSet>
      <dgm:spPr/>
    </dgm:pt>
    <dgm:pt modelId="{2002CC83-C8DE-437B-B15B-F5FCF39367E0}" type="pres">
      <dgm:prSet presAssocID="{90D0C2AA-75A0-49A9-9DB5-C63830D03191}" presName="sibTrans" presStyleCnt="0"/>
      <dgm:spPr/>
    </dgm:pt>
    <dgm:pt modelId="{D28A0CFC-EB91-4B1C-B55A-6BEC369B4AD1}" type="pres">
      <dgm:prSet presAssocID="{FE59C0CC-2EE7-431E-A658-8BEE03FFB3FC}" presName="compNode" presStyleCnt="0"/>
      <dgm:spPr/>
    </dgm:pt>
    <dgm:pt modelId="{21B82DB7-A2E9-4825-B179-17ED86EEF777}" type="pres">
      <dgm:prSet presAssocID="{FE59C0CC-2EE7-431E-A658-8BEE03FFB3FC}" presName="iconBgRect" presStyleLbl="bgShp" presStyleIdx="1" presStyleCnt="2"/>
      <dgm:spPr>
        <a:solidFill>
          <a:srgbClr val="F5B900"/>
        </a:solidFill>
      </dgm:spPr>
    </dgm:pt>
    <dgm:pt modelId="{7FA5B003-6825-48FB-874E-A9805F362119}" type="pres">
      <dgm:prSet presAssocID="{FE59C0CC-2EE7-431E-A658-8BEE03FFB3F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C23DF40B-B290-4A0B-AD7B-60F892817102}" type="pres">
      <dgm:prSet presAssocID="{FE59C0CC-2EE7-431E-A658-8BEE03FFB3FC}" presName="spaceRect" presStyleCnt="0"/>
      <dgm:spPr/>
    </dgm:pt>
    <dgm:pt modelId="{BDC7846B-76D2-4418-BB16-B0043EFCC30D}" type="pres">
      <dgm:prSet presAssocID="{FE59C0CC-2EE7-431E-A658-8BEE03FFB3FC}" presName="textRect" presStyleLbl="revTx" presStyleIdx="1" presStyleCnt="2" custScaleX="152285" custScaleY="99470" custLinFactNeighborX="10432" custLinFactNeighborY="-11778">
        <dgm:presLayoutVars>
          <dgm:chMax val="1"/>
          <dgm:chPref val="1"/>
        </dgm:presLayoutVars>
      </dgm:prSet>
      <dgm:spPr/>
    </dgm:pt>
  </dgm:ptLst>
  <dgm:cxnLst>
    <dgm:cxn modelId="{C4F37012-24B9-4748-942F-B01FA9F17E77}" srcId="{F7088848-B931-4F49-B5F2-A96D5702D9E7}" destId="{9B599445-5390-4315-B2B7-D54B4617084A}" srcOrd="0" destOrd="0" parTransId="{71EECD48-25DB-4FCB-8639-31B474463CD9}" sibTransId="{90D0C2AA-75A0-49A9-9DB5-C63830D03191}"/>
    <dgm:cxn modelId="{169ED74C-44FE-4D4A-A027-67FBEF9051B2}" type="presOf" srcId="{9B599445-5390-4315-B2B7-D54B4617084A}" destId="{2B2DC6B4-88E6-4AA6-8C9D-0B011F4B7A92}" srcOrd="0" destOrd="0" presId="urn:microsoft.com/office/officeart/2018/5/layout/IconCircleLabelList"/>
    <dgm:cxn modelId="{70D78C72-3EA5-9146-BC5B-FDE78E0955BC}" type="presOf" srcId="{F7088848-B931-4F49-B5F2-A96D5702D9E7}" destId="{FE5111FB-8C9E-42FC-975C-3B1C029C862E}" srcOrd="0" destOrd="0" presId="urn:microsoft.com/office/officeart/2018/5/layout/IconCircleLabelList"/>
    <dgm:cxn modelId="{2BD1CCB8-0D95-4C43-9DFB-5F58243EDC57}" srcId="{F7088848-B931-4F49-B5F2-A96D5702D9E7}" destId="{FE59C0CC-2EE7-431E-A658-8BEE03FFB3FC}" srcOrd="1" destOrd="0" parTransId="{AEE3CF7D-7914-4C00-A297-73CC72CB2DB4}" sibTransId="{BE7D0E9B-10AD-4326-B3F4-CD1597BF1D89}"/>
    <dgm:cxn modelId="{84CF14C4-C45B-774E-B2EE-88CA39ACEC88}" type="presOf" srcId="{FE59C0CC-2EE7-431E-A658-8BEE03FFB3FC}" destId="{BDC7846B-76D2-4418-BB16-B0043EFCC30D}" srcOrd="0" destOrd="0" presId="urn:microsoft.com/office/officeart/2018/5/layout/IconCircleLabelList"/>
    <dgm:cxn modelId="{5D13100F-EB8C-C840-B138-B4119877DDFB}" type="presParOf" srcId="{FE5111FB-8C9E-42FC-975C-3B1C029C862E}" destId="{A789EBC8-1B2B-4394-A8A5-FBD9762CC358}" srcOrd="0" destOrd="0" presId="urn:microsoft.com/office/officeart/2018/5/layout/IconCircleLabelList"/>
    <dgm:cxn modelId="{1A0CC059-E77C-794C-8306-A2835DC9B5A4}" type="presParOf" srcId="{A789EBC8-1B2B-4394-A8A5-FBD9762CC358}" destId="{B0F6316D-29B2-4651-BB7A-1D399E58C155}" srcOrd="0" destOrd="0" presId="urn:microsoft.com/office/officeart/2018/5/layout/IconCircleLabelList"/>
    <dgm:cxn modelId="{945A60A1-F962-7E4C-9780-784E55BBD7AD}" type="presParOf" srcId="{A789EBC8-1B2B-4394-A8A5-FBD9762CC358}" destId="{817B0A54-BB58-4C7C-9E14-5BD49A992C63}" srcOrd="1" destOrd="0" presId="urn:microsoft.com/office/officeart/2018/5/layout/IconCircleLabelList"/>
    <dgm:cxn modelId="{195B90AC-3F95-6C40-A6E3-2D164F819906}" type="presParOf" srcId="{A789EBC8-1B2B-4394-A8A5-FBD9762CC358}" destId="{C422354B-03C9-4151-B0B9-9E06D9336E27}" srcOrd="2" destOrd="0" presId="urn:microsoft.com/office/officeart/2018/5/layout/IconCircleLabelList"/>
    <dgm:cxn modelId="{BCE6859E-E2D6-AA49-A3A6-B505E9851246}" type="presParOf" srcId="{A789EBC8-1B2B-4394-A8A5-FBD9762CC358}" destId="{2B2DC6B4-88E6-4AA6-8C9D-0B011F4B7A92}" srcOrd="3" destOrd="0" presId="urn:microsoft.com/office/officeart/2018/5/layout/IconCircleLabelList"/>
    <dgm:cxn modelId="{A1E4A812-8025-B547-9700-7CBE3061B991}" type="presParOf" srcId="{FE5111FB-8C9E-42FC-975C-3B1C029C862E}" destId="{2002CC83-C8DE-437B-B15B-F5FCF39367E0}" srcOrd="1" destOrd="0" presId="urn:microsoft.com/office/officeart/2018/5/layout/IconCircleLabelList"/>
    <dgm:cxn modelId="{9763E068-5ECC-6947-B2AA-5B57B32B2D20}" type="presParOf" srcId="{FE5111FB-8C9E-42FC-975C-3B1C029C862E}" destId="{D28A0CFC-EB91-4B1C-B55A-6BEC369B4AD1}" srcOrd="2" destOrd="0" presId="urn:microsoft.com/office/officeart/2018/5/layout/IconCircleLabelList"/>
    <dgm:cxn modelId="{CFCBC110-BCCC-C14A-AA6C-317D0A1B2642}" type="presParOf" srcId="{D28A0CFC-EB91-4B1C-B55A-6BEC369B4AD1}" destId="{21B82DB7-A2E9-4825-B179-17ED86EEF777}" srcOrd="0" destOrd="0" presId="urn:microsoft.com/office/officeart/2018/5/layout/IconCircleLabelList"/>
    <dgm:cxn modelId="{C0B2833A-2C61-1F4C-AA74-95139E52CE84}" type="presParOf" srcId="{D28A0CFC-EB91-4B1C-B55A-6BEC369B4AD1}" destId="{7FA5B003-6825-48FB-874E-A9805F362119}" srcOrd="1" destOrd="0" presId="urn:microsoft.com/office/officeart/2018/5/layout/IconCircleLabelList"/>
    <dgm:cxn modelId="{C00066D1-2A19-E847-AFD1-8E1469C1EA20}" type="presParOf" srcId="{D28A0CFC-EB91-4B1C-B55A-6BEC369B4AD1}" destId="{C23DF40B-B290-4A0B-AD7B-60F892817102}" srcOrd="2" destOrd="0" presId="urn:microsoft.com/office/officeart/2018/5/layout/IconCircleLabelList"/>
    <dgm:cxn modelId="{C870F19A-F8E5-0349-A172-FE2D10553A10}" type="presParOf" srcId="{D28A0CFC-EB91-4B1C-B55A-6BEC369B4AD1}" destId="{BDC7846B-76D2-4418-BB16-B0043EFCC30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1DF1C7-C4E9-455E-9FED-BFFF975B0D69}"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4B5CAA54-749B-4BEE-9649-CF72B18AF2F0}">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purpose of our project is to find a way to ease the examination process and to bring more advancement and security in this process.</a:t>
          </a:r>
        </a:p>
      </dgm:t>
    </dgm:pt>
    <dgm:pt modelId="{4048DA17-60D0-4127-88C9-BEE9C4B18158}" type="parTrans" cxnId="{94318C05-80EC-4A23-9B58-2C24444D3480}">
      <dgm:prSet/>
      <dgm:spPr/>
      <dgm:t>
        <a:bodyPr/>
        <a:lstStyle/>
        <a:p>
          <a:endParaRPr lang="en-US"/>
        </a:p>
      </dgm:t>
    </dgm:pt>
    <dgm:pt modelId="{9AA99F3D-C9E1-4B6E-B702-CF9144F25485}" type="sibTrans" cxnId="{94318C05-80EC-4A23-9B58-2C24444D3480}">
      <dgm:prSet/>
      <dgm:spPr/>
      <dgm:t>
        <a:bodyPr/>
        <a:lstStyle/>
        <a:p>
          <a:endParaRPr lang="en-US"/>
        </a:p>
      </dgm:t>
    </dgm:pt>
    <dgm:pt modelId="{E9FDA365-9949-40F4-ADBE-835D6DAF3B96}">
      <dgm:prSet/>
      <dgm:spPr/>
      <dgm:t>
        <a:bodyPr/>
        <a:lstStyle/>
        <a:p>
          <a:pPr>
            <a:lnSpc>
              <a:spcPct val="100000"/>
            </a:lnSpc>
          </a:pPr>
          <a:r>
            <a:rPr lang="en-US">
              <a:latin typeface="Times New Roman" panose="02020603050405020304" pitchFamily="18" charset="0"/>
              <a:cs typeface="Times New Roman" panose="02020603050405020304" pitchFamily="18" charset="0"/>
            </a:rPr>
            <a:t>This Project is to build an AI based detector to detect the impersonators who are trying to impersonate the other person in examination halls.</a:t>
          </a:r>
        </a:p>
      </dgm:t>
    </dgm:pt>
    <dgm:pt modelId="{15D625AF-D2DD-40F1-979E-A05C51C3FB91}" type="parTrans" cxnId="{0FDFC2A5-D33D-4100-B853-D0C1CE875AF1}">
      <dgm:prSet/>
      <dgm:spPr/>
      <dgm:t>
        <a:bodyPr/>
        <a:lstStyle/>
        <a:p>
          <a:endParaRPr lang="en-US"/>
        </a:p>
      </dgm:t>
    </dgm:pt>
    <dgm:pt modelId="{72C10BFE-E95F-4806-B973-E9491787DE11}" type="sibTrans" cxnId="{0FDFC2A5-D33D-4100-B853-D0C1CE875AF1}">
      <dgm:prSet/>
      <dgm:spPr/>
      <dgm:t>
        <a:bodyPr/>
        <a:lstStyle/>
        <a:p>
          <a:endParaRPr lang="en-US"/>
        </a:p>
      </dgm:t>
    </dgm:pt>
    <dgm:pt modelId="{BC44C5FC-3617-40DE-A765-F5E721BAE5AA}" type="pres">
      <dgm:prSet presAssocID="{8D1DF1C7-C4E9-455E-9FED-BFFF975B0D69}" presName="root" presStyleCnt="0">
        <dgm:presLayoutVars>
          <dgm:dir/>
          <dgm:resizeHandles val="exact"/>
        </dgm:presLayoutVars>
      </dgm:prSet>
      <dgm:spPr/>
    </dgm:pt>
    <dgm:pt modelId="{3C96FA6A-4665-4147-959C-5D59464F3545}" type="pres">
      <dgm:prSet presAssocID="{4B5CAA54-749B-4BEE-9649-CF72B18AF2F0}" presName="compNode" presStyleCnt="0"/>
      <dgm:spPr/>
    </dgm:pt>
    <dgm:pt modelId="{69F7DCFE-7698-4923-881D-9D66BEE2A4C8}" type="pres">
      <dgm:prSet presAssocID="{4B5CAA54-749B-4BEE-9649-CF72B18AF2F0}" presName="bgRect" presStyleLbl="bgShp" presStyleIdx="0" presStyleCnt="2"/>
      <dgm:spPr>
        <a:solidFill>
          <a:srgbClr val="F97800"/>
        </a:solidFill>
      </dgm:spPr>
    </dgm:pt>
    <dgm:pt modelId="{A7BFB62F-DC12-4266-B5C5-919175FF3D82}" type="pres">
      <dgm:prSet presAssocID="{4B5CAA54-749B-4BEE-9649-CF72B18AF2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7132AD43-5855-4323-859B-C9CD2B34DCE9}" type="pres">
      <dgm:prSet presAssocID="{4B5CAA54-749B-4BEE-9649-CF72B18AF2F0}" presName="spaceRect" presStyleCnt="0"/>
      <dgm:spPr/>
    </dgm:pt>
    <dgm:pt modelId="{3FE0EA50-3CC7-44EE-9220-3C68DF0D74AB}" type="pres">
      <dgm:prSet presAssocID="{4B5CAA54-749B-4BEE-9649-CF72B18AF2F0}" presName="parTx" presStyleLbl="revTx" presStyleIdx="0" presStyleCnt="2">
        <dgm:presLayoutVars>
          <dgm:chMax val="0"/>
          <dgm:chPref val="0"/>
        </dgm:presLayoutVars>
      </dgm:prSet>
      <dgm:spPr/>
    </dgm:pt>
    <dgm:pt modelId="{D4D04315-3065-49FA-B040-09F9CC20A688}" type="pres">
      <dgm:prSet presAssocID="{9AA99F3D-C9E1-4B6E-B702-CF9144F25485}" presName="sibTrans" presStyleCnt="0"/>
      <dgm:spPr/>
    </dgm:pt>
    <dgm:pt modelId="{8A39C7ED-FE48-4E3A-BB75-ABB463F15BFB}" type="pres">
      <dgm:prSet presAssocID="{E9FDA365-9949-40F4-ADBE-835D6DAF3B96}" presName="compNode" presStyleCnt="0"/>
      <dgm:spPr/>
    </dgm:pt>
    <dgm:pt modelId="{504F4B04-4EFE-4C73-90D3-4F3CB4BCE272}" type="pres">
      <dgm:prSet presAssocID="{E9FDA365-9949-40F4-ADBE-835D6DAF3B96}" presName="bgRect" presStyleLbl="bgShp" presStyleIdx="1" presStyleCnt="2"/>
      <dgm:spPr>
        <a:solidFill>
          <a:srgbClr val="F5B900"/>
        </a:solidFill>
      </dgm:spPr>
    </dgm:pt>
    <dgm:pt modelId="{22B3696D-9023-49BC-ADCA-A01451EB5C54}" type="pres">
      <dgm:prSet presAssocID="{E9FDA365-9949-40F4-ADBE-835D6DAF3B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1B11502B-1EFB-45E5-BD3F-701A10DB1F67}" type="pres">
      <dgm:prSet presAssocID="{E9FDA365-9949-40F4-ADBE-835D6DAF3B96}" presName="spaceRect" presStyleCnt="0"/>
      <dgm:spPr/>
    </dgm:pt>
    <dgm:pt modelId="{FC078F33-D92C-4D1E-A093-2D7047A81144}" type="pres">
      <dgm:prSet presAssocID="{E9FDA365-9949-40F4-ADBE-835D6DAF3B96}" presName="parTx" presStyleLbl="revTx" presStyleIdx="1" presStyleCnt="2">
        <dgm:presLayoutVars>
          <dgm:chMax val="0"/>
          <dgm:chPref val="0"/>
        </dgm:presLayoutVars>
      </dgm:prSet>
      <dgm:spPr/>
    </dgm:pt>
  </dgm:ptLst>
  <dgm:cxnLst>
    <dgm:cxn modelId="{94318C05-80EC-4A23-9B58-2C24444D3480}" srcId="{8D1DF1C7-C4E9-455E-9FED-BFFF975B0D69}" destId="{4B5CAA54-749B-4BEE-9649-CF72B18AF2F0}" srcOrd="0" destOrd="0" parTransId="{4048DA17-60D0-4127-88C9-BEE9C4B18158}" sibTransId="{9AA99F3D-C9E1-4B6E-B702-CF9144F25485}"/>
    <dgm:cxn modelId="{17779073-BF2C-804B-B009-3D5A2DB2395F}" type="presOf" srcId="{4B5CAA54-749B-4BEE-9649-CF72B18AF2F0}" destId="{3FE0EA50-3CC7-44EE-9220-3C68DF0D74AB}" srcOrd="0" destOrd="0" presId="urn:microsoft.com/office/officeart/2018/2/layout/IconVerticalSolidList"/>
    <dgm:cxn modelId="{0FDFC2A5-D33D-4100-B853-D0C1CE875AF1}" srcId="{8D1DF1C7-C4E9-455E-9FED-BFFF975B0D69}" destId="{E9FDA365-9949-40F4-ADBE-835D6DAF3B96}" srcOrd="1" destOrd="0" parTransId="{15D625AF-D2DD-40F1-979E-A05C51C3FB91}" sibTransId="{72C10BFE-E95F-4806-B973-E9491787DE11}"/>
    <dgm:cxn modelId="{8B2386DD-FADA-4143-8971-7126AA6AB7FB}" type="presOf" srcId="{E9FDA365-9949-40F4-ADBE-835D6DAF3B96}" destId="{FC078F33-D92C-4D1E-A093-2D7047A81144}" srcOrd="0" destOrd="0" presId="urn:microsoft.com/office/officeart/2018/2/layout/IconVerticalSolidList"/>
    <dgm:cxn modelId="{5E658DDD-564C-7E44-8DF2-7E807BDB86A1}" type="presOf" srcId="{8D1DF1C7-C4E9-455E-9FED-BFFF975B0D69}" destId="{BC44C5FC-3617-40DE-A765-F5E721BAE5AA}" srcOrd="0" destOrd="0" presId="urn:microsoft.com/office/officeart/2018/2/layout/IconVerticalSolidList"/>
    <dgm:cxn modelId="{3F6C7BE3-88EA-5641-A6C1-FC5E38C1BB83}" type="presParOf" srcId="{BC44C5FC-3617-40DE-A765-F5E721BAE5AA}" destId="{3C96FA6A-4665-4147-959C-5D59464F3545}" srcOrd="0" destOrd="0" presId="urn:microsoft.com/office/officeart/2018/2/layout/IconVerticalSolidList"/>
    <dgm:cxn modelId="{BCF7FA21-B655-5841-9C92-0F816F27365E}" type="presParOf" srcId="{3C96FA6A-4665-4147-959C-5D59464F3545}" destId="{69F7DCFE-7698-4923-881D-9D66BEE2A4C8}" srcOrd="0" destOrd="0" presId="urn:microsoft.com/office/officeart/2018/2/layout/IconVerticalSolidList"/>
    <dgm:cxn modelId="{A7722D0A-7685-7C47-B9AA-368B4E7D558B}" type="presParOf" srcId="{3C96FA6A-4665-4147-959C-5D59464F3545}" destId="{A7BFB62F-DC12-4266-B5C5-919175FF3D82}" srcOrd="1" destOrd="0" presId="urn:microsoft.com/office/officeart/2018/2/layout/IconVerticalSolidList"/>
    <dgm:cxn modelId="{54FF3285-6BCF-9E4B-942E-904DAC979E38}" type="presParOf" srcId="{3C96FA6A-4665-4147-959C-5D59464F3545}" destId="{7132AD43-5855-4323-859B-C9CD2B34DCE9}" srcOrd="2" destOrd="0" presId="urn:microsoft.com/office/officeart/2018/2/layout/IconVerticalSolidList"/>
    <dgm:cxn modelId="{EA8484C7-D49B-0640-91E7-F5322B786FAA}" type="presParOf" srcId="{3C96FA6A-4665-4147-959C-5D59464F3545}" destId="{3FE0EA50-3CC7-44EE-9220-3C68DF0D74AB}" srcOrd="3" destOrd="0" presId="urn:microsoft.com/office/officeart/2018/2/layout/IconVerticalSolidList"/>
    <dgm:cxn modelId="{B8A647D0-8C8D-BE48-BADA-410CBD3F8981}" type="presParOf" srcId="{BC44C5FC-3617-40DE-A765-F5E721BAE5AA}" destId="{D4D04315-3065-49FA-B040-09F9CC20A688}" srcOrd="1" destOrd="0" presId="urn:microsoft.com/office/officeart/2018/2/layout/IconVerticalSolidList"/>
    <dgm:cxn modelId="{0ED4FEDE-8547-D94A-BBCC-5AC913F66E14}" type="presParOf" srcId="{BC44C5FC-3617-40DE-A765-F5E721BAE5AA}" destId="{8A39C7ED-FE48-4E3A-BB75-ABB463F15BFB}" srcOrd="2" destOrd="0" presId="urn:microsoft.com/office/officeart/2018/2/layout/IconVerticalSolidList"/>
    <dgm:cxn modelId="{C3B11B72-215D-9641-9838-262A93EC8796}" type="presParOf" srcId="{8A39C7ED-FE48-4E3A-BB75-ABB463F15BFB}" destId="{504F4B04-4EFE-4C73-90D3-4F3CB4BCE272}" srcOrd="0" destOrd="0" presId="urn:microsoft.com/office/officeart/2018/2/layout/IconVerticalSolidList"/>
    <dgm:cxn modelId="{894621C2-5063-4847-A2E4-232E17FA650F}" type="presParOf" srcId="{8A39C7ED-FE48-4E3A-BB75-ABB463F15BFB}" destId="{22B3696D-9023-49BC-ADCA-A01451EB5C54}" srcOrd="1" destOrd="0" presId="urn:microsoft.com/office/officeart/2018/2/layout/IconVerticalSolidList"/>
    <dgm:cxn modelId="{4B2736F1-5DB3-294E-9D47-366E7ADB2DC6}" type="presParOf" srcId="{8A39C7ED-FE48-4E3A-BB75-ABB463F15BFB}" destId="{1B11502B-1EFB-45E5-BD3F-701A10DB1F67}" srcOrd="2" destOrd="0" presId="urn:microsoft.com/office/officeart/2018/2/layout/IconVerticalSolidList"/>
    <dgm:cxn modelId="{41989651-9F77-CD4E-A816-C64822C7FFEB}" type="presParOf" srcId="{8A39C7ED-FE48-4E3A-BB75-ABB463F15BFB}" destId="{FC078F33-D92C-4D1E-A093-2D7047A8114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BA5CE7B-2C6D-4D32-842B-E3AC8AF2B48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4BEE3E5-FC00-42E4-89FA-758E2631C621}">
      <dgm:prSet/>
      <dgm:spPr/>
      <dgm:t>
        <a:bodyPr/>
        <a:lstStyle/>
        <a:p>
          <a:r>
            <a:rPr lang="en-US">
              <a:latin typeface="Times New Roman" panose="02020603050405020304" pitchFamily="18" charset="0"/>
              <a:cs typeface="Times New Roman" panose="02020603050405020304" pitchFamily="18" charset="0"/>
            </a:rPr>
            <a:t>To build a quick and precise student verification process with minimal effort.</a:t>
          </a:r>
        </a:p>
      </dgm:t>
    </dgm:pt>
    <dgm:pt modelId="{4B1DEB7D-96F4-416B-8EBB-BBDCB0637DE8}" type="parTrans" cxnId="{F18F1E6C-9BBF-4772-9C76-33AE02164FAD}">
      <dgm:prSet/>
      <dgm:spPr/>
      <dgm:t>
        <a:bodyPr/>
        <a:lstStyle/>
        <a:p>
          <a:endParaRPr lang="en-US"/>
        </a:p>
      </dgm:t>
    </dgm:pt>
    <dgm:pt modelId="{E137E211-B4F9-4B8D-8D02-B44E964FEFCB}" type="sibTrans" cxnId="{F18F1E6C-9BBF-4772-9C76-33AE02164FAD}">
      <dgm:prSet/>
      <dgm:spPr/>
      <dgm:t>
        <a:bodyPr/>
        <a:lstStyle/>
        <a:p>
          <a:endParaRPr lang="en-US"/>
        </a:p>
      </dgm:t>
    </dgm:pt>
    <dgm:pt modelId="{8D252FF4-8E3C-4D2A-9228-B8588D972DC1}">
      <dgm:prSet/>
      <dgm:spPr/>
      <dgm:t>
        <a:bodyPr/>
        <a:lstStyle/>
        <a:p>
          <a:r>
            <a:rPr lang="en-US">
              <a:latin typeface="Times New Roman" panose="02020603050405020304" pitchFamily="18" charset="0"/>
              <a:cs typeface="Times New Roman" panose="02020603050405020304" pitchFamily="18" charset="0"/>
            </a:rPr>
            <a:t>To reduce security breaches and impersonators issue with live verification.</a:t>
          </a:r>
        </a:p>
      </dgm:t>
    </dgm:pt>
    <dgm:pt modelId="{8392456E-E8C4-43AD-9D5B-17DF34BF3463}" type="parTrans" cxnId="{84B93781-136C-452E-A476-EECB36EF065B}">
      <dgm:prSet/>
      <dgm:spPr/>
      <dgm:t>
        <a:bodyPr/>
        <a:lstStyle/>
        <a:p>
          <a:endParaRPr lang="en-US"/>
        </a:p>
      </dgm:t>
    </dgm:pt>
    <dgm:pt modelId="{99A5003A-5EE9-46D1-96C5-8E6C815EA59B}" type="sibTrans" cxnId="{84B93781-136C-452E-A476-EECB36EF065B}">
      <dgm:prSet/>
      <dgm:spPr/>
      <dgm:t>
        <a:bodyPr/>
        <a:lstStyle/>
        <a:p>
          <a:endParaRPr lang="en-US"/>
        </a:p>
      </dgm:t>
    </dgm:pt>
    <dgm:pt modelId="{F2CCE203-D1C5-477A-B7F0-14CBF964B4F0}">
      <dgm:prSet/>
      <dgm:spPr/>
      <dgm:t>
        <a:bodyPr/>
        <a:lstStyle/>
        <a:p>
          <a:r>
            <a:rPr lang="en-US">
              <a:latin typeface="Times New Roman" panose="02020603050405020304" pitchFamily="18" charset="0"/>
              <a:cs typeface="Times New Roman" panose="02020603050405020304" pitchFamily="18" charset="0"/>
            </a:rPr>
            <a:t>To take less time for prediction and processing as the prediction is done automatic using trained model.</a:t>
          </a:r>
        </a:p>
      </dgm:t>
    </dgm:pt>
    <dgm:pt modelId="{AFEC8990-B7DC-4425-80F7-CA1009437F8C}" type="parTrans" cxnId="{5CBF1614-512B-46A7-8F27-B21581F105CD}">
      <dgm:prSet/>
      <dgm:spPr/>
      <dgm:t>
        <a:bodyPr/>
        <a:lstStyle/>
        <a:p>
          <a:endParaRPr lang="en-US"/>
        </a:p>
      </dgm:t>
    </dgm:pt>
    <dgm:pt modelId="{76BFEA2C-3036-44C4-9F2F-E2A192E02065}" type="sibTrans" cxnId="{5CBF1614-512B-46A7-8F27-B21581F105CD}">
      <dgm:prSet/>
      <dgm:spPr/>
      <dgm:t>
        <a:bodyPr/>
        <a:lstStyle/>
        <a:p>
          <a:endParaRPr lang="en-US"/>
        </a:p>
      </dgm:t>
    </dgm:pt>
    <dgm:pt modelId="{CF5F32B7-7092-44DF-9F9B-E4077596BFC8}">
      <dgm:prSet/>
      <dgm:spPr/>
      <dgm:t>
        <a:bodyPr/>
        <a:lstStyle/>
        <a:p>
          <a:r>
            <a:rPr lang="en-US" dirty="0">
              <a:latin typeface="Times New Roman" panose="02020603050405020304" pitchFamily="18" charset="0"/>
              <a:cs typeface="Times New Roman" panose="02020603050405020304" pitchFamily="18" charset="0"/>
            </a:rPr>
            <a:t>In this project we are trying to build an AI System in which images of students can be saved which can be mapped to a different model through transfer learning process to get proper results.</a:t>
          </a:r>
        </a:p>
      </dgm:t>
    </dgm:pt>
    <dgm:pt modelId="{0A313844-CC47-4079-A014-CBD709D310C7}" type="parTrans" cxnId="{0F00BCD5-8F38-4267-9417-3582DB001CB0}">
      <dgm:prSet/>
      <dgm:spPr/>
      <dgm:t>
        <a:bodyPr/>
        <a:lstStyle/>
        <a:p>
          <a:endParaRPr lang="en-US"/>
        </a:p>
      </dgm:t>
    </dgm:pt>
    <dgm:pt modelId="{F8EDBE39-F513-4C91-B7C1-307AA608FBAC}" type="sibTrans" cxnId="{0F00BCD5-8F38-4267-9417-3582DB001CB0}">
      <dgm:prSet/>
      <dgm:spPr/>
      <dgm:t>
        <a:bodyPr/>
        <a:lstStyle/>
        <a:p>
          <a:endParaRPr lang="en-US"/>
        </a:p>
      </dgm:t>
    </dgm:pt>
    <dgm:pt modelId="{B54A164E-0C92-2E40-88F0-978CF36FE5E9}" type="pres">
      <dgm:prSet presAssocID="{7BA5CE7B-2C6D-4D32-842B-E3AC8AF2B48D}" presName="diagram" presStyleCnt="0">
        <dgm:presLayoutVars>
          <dgm:dir/>
          <dgm:resizeHandles val="exact"/>
        </dgm:presLayoutVars>
      </dgm:prSet>
      <dgm:spPr/>
    </dgm:pt>
    <dgm:pt modelId="{546200FF-40B9-1947-B3DD-FB26C52481AD}" type="pres">
      <dgm:prSet presAssocID="{04BEE3E5-FC00-42E4-89FA-758E2631C621}" presName="node" presStyleLbl="node1" presStyleIdx="0" presStyleCnt="4">
        <dgm:presLayoutVars>
          <dgm:bulletEnabled val="1"/>
        </dgm:presLayoutVars>
      </dgm:prSet>
      <dgm:spPr/>
    </dgm:pt>
    <dgm:pt modelId="{8817C205-9C6E-124E-A762-568B93AA7645}" type="pres">
      <dgm:prSet presAssocID="{E137E211-B4F9-4B8D-8D02-B44E964FEFCB}" presName="sibTrans" presStyleCnt="0"/>
      <dgm:spPr/>
    </dgm:pt>
    <dgm:pt modelId="{A4DFCDBE-A887-A449-83F2-CBC17B48F7F4}" type="pres">
      <dgm:prSet presAssocID="{8D252FF4-8E3C-4D2A-9228-B8588D972DC1}" presName="node" presStyleLbl="node1" presStyleIdx="1" presStyleCnt="4">
        <dgm:presLayoutVars>
          <dgm:bulletEnabled val="1"/>
        </dgm:presLayoutVars>
      </dgm:prSet>
      <dgm:spPr/>
    </dgm:pt>
    <dgm:pt modelId="{4E9B33BE-DEEA-674F-8F9D-5E83FE6142AE}" type="pres">
      <dgm:prSet presAssocID="{99A5003A-5EE9-46D1-96C5-8E6C815EA59B}" presName="sibTrans" presStyleCnt="0"/>
      <dgm:spPr/>
    </dgm:pt>
    <dgm:pt modelId="{7EEA9A46-3EAC-0247-B97F-69B50838CB4B}" type="pres">
      <dgm:prSet presAssocID="{F2CCE203-D1C5-477A-B7F0-14CBF964B4F0}" presName="node" presStyleLbl="node1" presStyleIdx="2" presStyleCnt="4">
        <dgm:presLayoutVars>
          <dgm:bulletEnabled val="1"/>
        </dgm:presLayoutVars>
      </dgm:prSet>
      <dgm:spPr/>
    </dgm:pt>
    <dgm:pt modelId="{B29489B9-D8BB-1746-933E-1F470EF5315F}" type="pres">
      <dgm:prSet presAssocID="{76BFEA2C-3036-44C4-9F2F-E2A192E02065}" presName="sibTrans" presStyleCnt="0"/>
      <dgm:spPr/>
    </dgm:pt>
    <dgm:pt modelId="{EC201E30-5B06-7340-B8B2-01465C75A02B}" type="pres">
      <dgm:prSet presAssocID="{CF5F32B7-7092-44DF-9F9B-E4077596BFC8}" presName="node" presStyleLbl="node1" presStyleIdx="3" presStyleCnt="4">
        <dgm:presLayoutVars>
          <dgm:bulletEnabled val="1"/>
        </dgm:presLayoutVars>
      </dgm:prSet>
      <dgm:spPr/>
    </dgm:pt>
  </dgm:ptLst>
  <dgm:cxnLst>
    <dgm:cxn modelId="{5CBF1614-512B-46A7-8F27-B21581F105CD}" srcId="{7BA5CE7B-2C6D-4D32-842B-E3AC8AF2B48D}" destId="{F2CCE203-D1C5-477A-B7F0-14CBF964B4F0}" srcOrd="2" destOrd="0" parTransId="{AFEC8990-B7DC-4425-80F7-CA1009437F8C}" sibTransId="{76BFEA2C-3036-44C4-9F2F-E2A192E02065}"/>
    <dgm:cxn modelId="{1C3F1A2A-642F-D84D-9742-F99ADC44D5C2}" type="presOf" srcId="{7BA5CE7B-2C6D-4D32-842B-E3AC8AF2B48D}" destId="{B54A164E-0C92-2E40-88F0-978CF36FE5E9}" srcOrd="0" destOrd="0" presId="urn:microsoft.com/office/officeart/2005/8/layout/default"/>
    <dgm:cxn modelId="{61662C41-D559-AC45-B632-7E94D6B0C7BF}" type="presOf" srcId="{8D252FF4-8E3C-4D2A-9228-B8588D972DC1}" destId="{A4DFCDBE-A887-A449-83F2-CBC17B48F7F4}" srcOrd="0" destOrd="0" presId="urn:microsoft.com/office/officeart/2005/8/layout/default"/>
    <dgm:cxn modelId="{F18F1E6C-9BBF-4772-9C76-33AE02164FAD}" srcId="{7BA5CE7B-2C6D-4D32-842B-E3AC8AF2B48D}" destId="{04BEE3E5-FC00-42E4-89FA-758E2631C621}" srcOrd="0" destOrd="0" parTransId="{4B1DEB7D-96F4-416B-8EBB-BBDCB0637DE8}" sibTransId="{E137E211-B4F9-4B8D-8D02-B44E964FEFCB}"/>
    <dgm:cxn modelId="{DB56A44D-8445-534B-8B1D-3D7C66CC4858}" type="presOf" srcId="{04BEE3E5-FC00-42E4-89FA-758E2631C621}" destId="{546200FF-40B9-1947-B3DD-FB26C52481AD}" srcOrd="0" destOrd="0" presId="urn:microsoft.com/office/officeart/2005/8/layout/default"/>
    <dgm:cxn modelId="{84B93781-136C-452E-A476-EECB36EF065B}" srcId="{7BA5CE7B-2C6D-4D32-842B-E3AC8AF2B48D}" destId="{8D252FF4-8E3C-4D2A-9228-B8588D972DC1}" srcOrd="1" destOrd="0" parTransId="{8392456E-E8C4-43AD-9D5B-17DF34BF3463}" sibTransId="{99A5003A-5EE9-46D1-96C5-8E6C815EA59B}"/>
    <dgm:cxn modelId="{D6004DB6-D2B3-C740-9A01-B4A1923995F0}" type="presOf" srcId="{F2CCE203-D1C5-477A-B7F0-14CBF964B4F0}" destId="{7EEA9A46-3EAC-0247-B97F-69B50838CB4B}" srcOrd="0" destOrd="0" presId="urn:microsoft.com/office/officeart/2005/8/layout/default"/>
    <dgm:cxn modelId="{0F00BCD5-8F38-4267-9417-3582DB001CB0}" srcId="{7BA5CE7B-2C6D-4D32-842B-E3AC8AF2B48D}" destId="{CF5F32B7-7092-44DF-9F9B-E4077596BFC8}" srcOrd="3" destOrd="0" parTransId="{0A313844-CC47-4079-A014-CBD709D310C7}" sibTransId="{F8EDBE39-F513-4C91-B7C1-307AA608FBAC}"/>
    <dgm:cxn modelId="{396D4DF4-E60D-BD42-AFF4-85595C4D5C3E}" type="presOf" srcId="{CF5F32B7-7092-44DF-9F9B-E4077596BFC8}" destId="{EC201E30-5B06-7340-B8B2-01465C75A02B}" srcOrd="0" destOrd="0" presId="urn:microsoft.com/office/officeart/2005/8/layout/default"/>
    <dgm:cxn modelId="{1C507F34-5E40-EE47-9B5F-01A52A156EFA}" type="presParOf" srcId="{B54A164E-0C92-2E40-88F0-978CF36FE5E9}" destId="{546200FF-40B9-1947-B3DD-FB26C52481AD}" srcOrd="0" destOrd="0" presId="urn:microsoft.com/office/officeart/2005/8/layout/default"/>
    <dgm:cxn modelId="{31FB062B-BD00-744C-B136-9F6D7865BAE6}" type="presParOf" srcId="{B54A164E-0C92-2E40-88F0-978CF36FE5E9}" destId="{8817C205-9C6E-124E-A762-568B93AA7645}" srcOrd="1" destOrd="0" presId="urn:microsoft.com/office/officeart/2005/8/layout/default"/>
    <dgm:cxn modelId="{6CFC510E-624E-1B4C-B837-FE31F96FC682}" type="presParOf" srcId="{B54A164E-0C92-2E40-88F0-978CF36FE5E9}" destId="{A4DFCDBE-A887-A449-83F2-CBC17B48F7F4}" srcOrd="2" destOrd="0" presId="urn:microsoft.com/office/officeart/2005/8/layout/default"/>
    <dgm:cxn modelId="{6BF00866-6C0A-4D42-A590-D03521EC19D8}" type="presParOf" srcId="{B54A164E-0C92-2E40-88F0-978CF36FE5E9}" destId="{4E9B33BE-DEEA-674F-8F9D-5E83FE6142AE}" srcOrd="3" destOrd="0" presId="urn:microsoft.com/office/officeart/2005/8/layout/default"/>
    <dgm:cxn modelId="{C9FB45A5-1C67-C746-9EB4-028F6F5AE847}" type="presParOf" srcId="{B54A164E-0C92-2E40-88F0-978CF36FE5E9}" destId="{7EEA9A46-3EAC-0247-B97F-69B50838CB4B}" srcOrd="4" destOrd="0" presId="urn:microsoft.com/office/officeart/2005/8/layout/default"/>
    <dgm:cxn modelId="{5E85FF27-78EF-2146-8D3B-7EE25A5B1C77}" type="presParOf" srcId="{B54A164E-0C92-2E40-88F0-978CF36FE5E9}" destId="{B29489B9-D8BB-1746-933E-1F470EF5315F}" srcOrd="5" destOrd="0" presId="urn:microsoft.com/office/officeart/2005/8/layout/default"/>
    <dgm:cxn modelId="{D3293F3B-DA3F-FE47-85A2-26AEEB563EAD}" type="presParOf" srcId="{B54A164E-0C92-2E40-88F0-978CF36FE5E9}" destId="{EC201E30-5B06-7340-B8B2-01465C75A02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C57F4C-1888-48CC-B6F8-2ED1A41C197E}"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A3860D35-85E4-4654-90D9-05B88C8E1217}">
      <dgm:prSet/>
      <dgm:spPr/>
      <dgm:t>
        <a:bodyPr/>
        <a:lstStyle/>
        <a:p>
          <a:pPr>
            <a:defRPr cap="all"/>
          </a:pPr>
          <a:r>
            <a:rPr lang="en-US">
              <a:latin typeface="Times New Roman" panose="02020603050405020304" pitchFamily="18" charset="0"/>
              <a:cs typeface="Times New Roman" panose="02020603050405020304" pitchFamily="18" charset="0"/>
            </a:rPr>
            <a:t>Step 1:</a:t>
          </a:r>
        </a:p>
        <a:p>
          <a:pPr>
            <a:defRPr cap="all"/>
          </a:pPr>
          <a:r>
            <a:rPr lang="en-US">
              <a:latin typeface="Times New Roman" panose="02020603050405020304" pitchFamily="18" charset="0"/>
              <a:cs typeface="Times New Roman" panose="02020603050405020304" pitchFamily="18" charset="0"/>
            </a:rPr>
            <a:t> The student’s image will be captured</a:t>
          </a:r>
        </a:p>
      </dgm:t>
    </dgm:pt>
    <dgm:pt modelId="{E904A405-AAB4-4A21-B850-1C38E182454D}" type="parTrans" cxnId="{EE9EBF31-171F-4AA2-B180-AC3FA77CC97D}">
      <dgm:prSet/>
      <dgm:spPr/>
      <dgm:t>
        <a:bodyPr/>
        <a:lstStyle/>
        <a:p>
          <a:endParaRPr lang="en-US"/>
        </a:p>
      </dgm:t>
    </dgm:pt>
    <dgm:pt modelId="{3D56E39E-6DCD-4A1C-A8F9-8972E3F70D68}" type="sibTrans" cxnId="{EE9EBF31-171F-4AA2-B180-AC3FA77CC97D}">
      <dgm:prSet phldrT="1" phldr="0"/>
      <dgm:spPr/>
      <dgm:t>
        <a:bodyPr/>
        <a:lstStyle/>
        <a:p>
          <a:r>
            <a:rPr lang="en-US"/>
            <a:t>1</a:t>
          </a:r>
        </a:p>
      </dgm:t>
    </dgm:pt>
    <dgm:pt modelId="{C899C435-3021-4E36-940B-F2FD511DA766}">
      <dgm:prSet/>
      <dgm:spPr/>
      <dgm:t>
        <a:bodyPr/>
        <a:lstStyle/>
        <a:p>
          <a:pPr>
            <a:defRPr cap="all"/>
          </a:pPr>
          <a:r>
            <a:rPr lang="en-US">
              <a:latin typeface="Times New Roman" panose="02020603050405020304" pitchFamily="18" charset="0"/>
              <a:cs typeface="Times New Roman" panose="02020603050405020304" pitchFamily="18" charset="0"/>
            </a:rPr>
            <a:t>Step 2: Processing of the image captured</a:t>
          </a:r>
        </a:p>
      </dgm:t>
    </dgm:pt>
    <dgm:pt modelId="{BEBF380F-5894-48F9-8EDD-4BDD043E936C}" type="parTrans" cxnId="{FD66F204-592D-4291-8D94-93A56D3B67BB}">
      <dgm:prSet/>
      <dgm:spPr/>
      <dgm:t>
        <a:bodyPr/>
        <a:lstStyle/>
        <a:p>
          <a:endParaRPr lang="en-US"/>
        </a:p>
      </dgm:t>
    </dgm:pt>
    <dgm:pt modelId="{EA9801A1-7363-4A4A-9EE8-F47835149C5D}" type="sibTrans" cxnId="{FD66F204-592D-4291-8D94-93A56D3B67BB}">
      <dgm:prSet phldrT="2" phldr="0"/>
      <dgm:spPr/>
      <dgm:t>
        <a:bodyPr/>
        <a:lstStyle/>
        <a:p>
          <a:r>
            <a:rPr lang="en-US"/>
            <a:t>2</a:t>
          </a:r>
        </a:p>
      </dgm:t>
    </dgm:pt>
    <dgm:pt modelId="{59514532-646A-45BE-BE0A-74D4AF670DF7}">
      <dgm:prSet/>
      <dgm:spPr/>
      <dgm:t>
        <a:bodyPr/>
        <a:lstStyle/>
        <a:p>
          <a:pPr>
            <a:defRPr cap="all"/>
          </a:pPr>
          <a:r>
            <a:rPr lang="en-US">
              <a:latin typeface="Times New Roman" panose="02020603050405020304" pitchFamily="18" charset="0"/>
              <a:cs typeface="Times New Roman" panose="02020603050405020304" pitchFamily="18" charset="0"/>
            </a:rPr>
            <a:t>Step 3: </a:t>
          </a:r>
        </a:p>
        <a:p>
          <a:pPr>
            <a:defRPr cap="all"/>
          </a:pPr>
          <a:r>
            <a:rPr lang="en-US">
              <a:latin typeface="Times New Roman" panose="02020603050405020304" pitchFamily="18" charset="0"/>
              <a:cs typeface="Times New Roman" panose="02020603050405020304" pitchFamily="18" charset="0"/>
            </a:rPr>
            <a:t>Face Detection as it is unique for all</a:t>
          </a:r>
        </a:p>
      </dgm:t>
    </dgm:pt>
    <dgm:pt modelId="{1BB5AD66-1848-4F5F-BCEE-0116FDD40E3B}" type="parTrans" cxnId="{53599E2B-4A97-4DB0-83F3-AE672523B88B}">
      <dgm:prSet/>
      <dgm:spPr/>
      <dgm:t>
        <a:bodyPr/>
        <a:lstStyle/>
        <a:p>
          <a:endParaRPr lang="en-US"/>
        </a:p>
      </dgm:t>
    </dgm:pt>
    <dgm:pt modelId="{5FAD7796-CB5F-4628-BA14-9773278692B1}" type="sibTrans" cxnId="{53599E2B-4A97-4DB0-83F3-AE672523B88B}">
      <dgm:prSet phldrT="3" phldr="0"/>
      <dgm:spPr/>
      <dgm:t>
        <a:bodyPr/>
        <a:lstStyle/>
        <a:p>
          <a:r>
            <a:rPr lang="en-US"/>
            <a:t>3</a:t>
          </a:r>
        </a:p>
      </dgm:t>
    </dgm:pt>
    <dgm:pt modelId="{B83C113E-11AB-496D-B7BF-214F6D6C59F0}">
      <dgm:prSet/>
      <dgm:spPr/>
      <dgm:t>
        <a:bodyPr/>
        <a:lstStyle/>
        <a:p>
          <a:pPr>
            <a:defRPr cap="all"/>
          </a:pPr>
          <a:r>
            <a:rPr lang="en-US">
              <a:latin typeface="Times New Roman" panose="02020603050405020304" pitchFamily="18" charset="0"/>
              <a:cs typeface="Times New Roman" panose="02020603050405020304" pitchFamily="18" charset="0"/>
            </a:rPr>
            <a:t>Step 4: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Face Recognition based on view or feature</a:t>
          </a:r>
        </a:p>
      </dgm:t>
    </dgm:pt>
    <dgm:pt modelId="{63DA82AF-8172-41B9-9EDD-B2B6FFAB2567}" type="parTrans" cxnId="{D5208166-C92B-41C9-BE24-C5C701103748}">
      <dgm:prSet/>
      <dgm:spPr/>
      <dgm:t>
        <a:bodyPr/>
        <a:lstStyle/>
        <a:p>
          <a:endParaRPr lang="en-US"/>
        </a:p>
      </dgm:t>
    </dgm:pt>
    <dgm:pt modelId="{EE6DB271-E061-48FD-ACCE-2315B917A3F8}" type="sibTrans" cxnId="{D5208166-C92B-41C9-BE24-C5C701103748}">
      <dgm:prSet phldrT="4" phldr="0"/>
      <dgm:spPr/>
      <dgm:t>
        <a:bodyPr/>
        <a:lstStyle/>
        <a:p>
          <a:r>
            <a:rPr lang="en-US"/>
            <a:t>4</a:t>
          </a:r>
        </a:p>
      </dgm:t>
    </dgm:pt>
    <dgm:pt modelId="{ACA3ADF9-44EE-4CE0-B959-67464E86C3A8}">
      <dgm:prSet/>
      <dgm:spPr/>
      <dgm:t>
        <a:bodyPr/>
        <a:lstStyle/>
        <a:p>
          <a:pPr>
            <a:defRPr cap="all"/>
          </a:pPr>
          <a:r>
            <a:rPr lang="en-US">
              <a:latin typeface="Times New Roman" panose="02020603050405020304" pitchFamily="18" charset="0"/>
              <a:cs typeface="Times New Roman" panose="02020603050405020304" pitchFamily="18" charset="0"/>
            </a:rPr>
            <a:t>Step 5: </a:t>
          </a:r>
        </a:p>
        <a:p>
          <a:pPr>
            <a:defRPr cap="all"/>
          </a:pPr>
          <a:r>
            <a:rPr lang="en-US">
              <a:latin typeface="Times New Roman" panose="02020603050405020304" pitchFamily="18" charset="0"/>
              <a:cs typeface="Times New Roman" panose="02020603050405020304" pitchFamily="18" charset="0"/>
            </a:rPr>
            <a:t>Video recording while the detection takes place which will be mapped to the data set stored</a:t>
          </a:r>
        </a:p>
      </dgm:t>
    </dgm:pt>
    <dgm:pt modelId="{B30F97FC-992F-4B47-AEA5-475E903149DD}" type="sibTrans" cxnId="{0023720C-505A-4981-8EF6-F0687C25BD73}">
      <dgm:prSet phldrT="5" phldr="0"/>
      <dgm:spPr/>
      <dgm:t>
        <a:bodyPr/>
        <a:lstStyle/>
        <a:p>
          <a:endParaRPr lang="en-US"/>
        </a:p>
      </dgm:t>
    </dgm:pt>
    <dgm:pt modelId="{F9E7A7C4-2953-424A-8453-78BFF3465A2C}" type="parTrans" cxnId="{0023720C-505A-4981-8EF6-F0687C25BD73}">
      <dgm:prSet/>
      <dgm:spPr/>
      <dgm:t>
        <a:bodyPr/>
        <a:lstStyle/>
        <a:p>
          <a:endParaRPr lang="en-US"/>
        </a:p>
      </dgm:t>
    </dgm:pt>
    <dgm:pt modelId="{50AFE9CC-BA56-3949-92EF-6F38C1F2AFF6}" type="pres">
      <dgm:prSet presAssocID="{A3C57F4C-1888-48CC-B6F8-2ED1A41C197E}" presName="Name0" presStyleCnt="0">
        <dgm:presLayoutVars>
          <dgm:dir/>
          <dgm:resizeHandles val="exact"/>
        </dgm:presLayoutVars>
      </dgm:prSet>
      <dgm:spPr/>
    </dgm:pt>
    <dgm:pt modelId="{97A90ECF-1256-AE4A-8FEE-173C3E0901FF}" type="pres">
      <dgm:prSet presAssocID="{A3860D35-85E4-4654-90D9-05B88C8E1217}" presName="node" presStyleLbl="node1" presStyleIdx="0" presStyleCnt="5">
        <dgm:presLayoutVars>
          <dgm:bulletEnabled val="1"/>
        </dgm:presLayoutVars>
      </dgm:prSet>
      <dgm:spPr/>
    </dgm:pt>
    <dgm:pt modelId="{7CC8116E-1A2D-0D4D-8F65-EDB4BFF57E59}" type="pres">
      <dgm:prSet presAssocID="{3D56E39E-6DCD-4A1C-A8F9-8972E3F70D68}" presName="sibTrans" presStyleLbl="sibTrans1D1" presStyleIdx="0" presStyleCnt="4"/>
      <dgm:spPr/>
    </dgm:pt>
    <dgm:pt modelId="{83506340-2392-9C4B-99B8-BB2F474301D6}" type="pres">
      <dgm:prSet presAssocID="{3D56E39E-6DCD-4A1C-A8F9-8972E3F70D68}" presName="connectorText" presStyleLbl="sibTrans1D1" presStyleIdx="0" presStyleCnt="4"/>
      <dgm:spPr/>
    </dgm:pt>
    <dgm:pt modelId="{B85FD162-4567-F94A-A7CA-8D04FBE3A2E2}" type="pres">
      <dgm:prSet presAssocID="{C899C435-3021-4E36-940B-F2FD511DA766}" presName="node" presStyleLbl="node1" presStyleIdx="1" presStyleCnt="5">
        <dgm:presLayoutVars>
          <dgm:bulletEnabled val="1"/>
        </dgm:presLayoutVars>
      </dgm:prSet>
      <dgm:spPr/>
    </dgm:pt>
    <dgm:pt modelId="{CF59FBC4-31F7-8C4A-A5F0-6F0E72DD7F35}" type="pres">
      <dgm:prSet presAssocID="{EA9801A1-7363-4A4A-9EE8-F47835149C5D}" presName="sibTrans" presStyleLbl="sibTrans1D1" presStyleIdx="1" presStyleCnt="4"/>
      <dgm:spPr/>
    </dgm:pt>
    <dgm:pt modelId="{32D0070D-050E-444F-9208-DC279545EC8B}" type="pres">
      <dgm:prSet presAssocID="{EA9801A1-7363-4A4A-9EE8-F47835149C5D}" presName="connectorText" presStyleLbl="sibTrans1D1" presStyleIdx="1" presStyleCnt="4"/>
      <dgm:spPr/>
    </dgm:pt>
    <dgm:pt modelId="{E1D6A405-EC3F-4743-B72A-50DC1767004A}" type="pres">
      <dgm:prSet presAssocID="{59514532-646A-45BE-BE0A-74D4AF670DF7}" presName="node" presStyleLbl="node1" presStyleIdx="2" presStyleCnt="5">
        <dgm:presLayoutVars>
          <dgm:bulletEnabled val="1"/>
        </dgm:presLayoutVars>
      </dgm:prSet>
      <dgm:spPr/>
    </dgm:pt>
    <dgm:pt modelId="{5E3FD1D2-5DA3-B446-B5D9-803E7CAF0B7E}" type="pres">
      <dgm:prSet presAssocID="{5FAD7796-CB5F-4628-BA14-9773278692B1}" presName="sibTrans" presStyleLbl="sibTrans1D1" presStyleIdx="2" presStyleCnt="4"/>
      <dgm:spPr/>
    </dgm:pt>
    <dgm:pt modelId="{11BB9230-D345-D04E-8EF8-E086BA40349F}" type="pres">
      <dgm:prSet presAssocID="{5FAD7796-CB5F-4628-BA14-9773278692B1}" presName="connectorText" presStyleLbl="sibTrans1D1" presStyleIdx="2" presStyleCnt="4"/>
      <dgm:spPr/>
    </dgm:pt>
    <dgm:pt modelId="{4CD9C1B3-1473-0748-A7E8-47E89D300850}" type="pres">
      <dgm:prSet presAssocID="{B83C113E-11AB-496D-B7BF-214F6D6C59F0}" presName="node" presStyleLbl="node1" presStyleIdx="3" presStyleCnt="5">
        <dgm:presLayoutVars>
          <dgm:bulletEnabled val="1"/>
        </dgm:presLayoutVars>
      </dgm:prSet>
      <dgm:spPr/>
    </dgm:pt>
    <dgm:pt modelId="{46645FB3-B027-804D-BA7A-56FD6C571835}" type="pres">
      <dgm:prSet presAssocID="{EE6DB271-E061-48FD-ACCE-2315B917A3F8}" presName="sibTrans" presStyleLbl="sibTrans1D1" presStyleIdx="3" presStyleCnt="4"/>
      <dgm:spPr/>
    </dgm:pt>
    <dgm:pt modelId="{7084678F-45D7-2747-B5D8-7EA794F79E65}" type="pres">
      <dgm:prSet presAssocID="{EE6DB271-E061-48FD-ACCE-2315B917A3F8}" presName="connectorText" presStyleLbl="sibTrans1D1" presStyleIdx="3" presStyleCnt="4"/>
      <dgm:spPr/>
    </dgm:pt>
    <dgm:pt modelId="{9A31D0DA-757A-CC4D-8E82-275C94324AFE}" type="pres">
      <dgm:prSet presAssocID="{ACA3ADF9-44EE-4CE0-B959-67464E86C3A8}" presName="node" presStyleLbl="node1" presStyleIdx="4" presStyleCnt="5">
        <dgm:presLayoutVars>
          <dgm:bulletEnabled val="1"/>
        </dgm:presLayoutVars>
      </dgm:prSet>
      <dgm:spPr/>
    </dgm:pt>
  </dgm:ptLst>
  <dgm:cxnLst>
    <dgm:cxn modelId="{FD66F204-592D-4291-8D94-93A56D3B67BB}" srcId="{A3C57F4C-1888-48CC-B6F8-2ED1A41C197E}" destId="{C899C435-3021-4E36-940B-F2FD511DA766}" srcOrd="1" destOrd="0" parTransId="{BEBF380F-5894-48F9-8EDD-4BDD043E936C}" sibTransId="{EA9801A1-7363-4A4A-9EE8-F47835149C5D}"/>
    <dgm:cxn modelId="{0023720C-505A-4981-8EF6-F0687C25BD73}" srcId="{A3C57F4C-1888-48CC-B6F8-2ED1A41C197E}" destId="{ACA3ADF9-44EE-4CE0-B959-67464E86C3A8}" srcOrd="4" destOrd="0" parTransId="{F9E7A7C4-2953-424A-8453-78BFF3465A2C}" sibTransId="{B30F97FC-992F-4B47-AEA5-475E903149DD}"/>
    <dgm:cxn modelId="{53599E2B-4A97-4DB0-83F3-AE672523B88B}" srcId="{A3C57F4C-1888-48CC-B6F8-2ED1A41C197E}" destId="{59514532-646A-45BE-BE0A-74D4AF670DF7}" srcOrd="2" destOrd="0" parTransId="{1BB5AD66-1848-4F5F-BCEE-0116FDD40E3B}" sibTransId="{5FAD7796-CB5F-4628-BA14-9773278692B1}"/>
    <dgm:cxn modelId="{EE9EBF31-171F-4AA2-B180-AC3FA77CC97D}" srcId="{A3C57F4C-1888-48CC-B6F8-2ED1A41C197E}" destId="{A3860D35-85E4-4654-90D9-05B88C8E1217}" srcOrd="0" destOrd="0" parTransId="{E904A405-AAB4-4A21-B850-1C38E182454D}" sibTransId="{3D56E39E-6DCD-4A1C-A8F9-8972E3F70D68}"/>
    <dgm:cxn modelId="{724C303D-53AC-D747-8B10-49FFD9CE0D77}" type="presOf" srcId="{EE6DB271-E061-48FD-ACCE-2315B917A3F8}" destId="{46645FB3-B027-804D-BA7A-56FD6C571835}" srcOrd="0" destOrd="0" presId="urn:microsoft.com/office/officeart/2016/7/layout/RepeatingBendingProcessNew"/>
    <dgm:cxn modelId="{69421C5C-7806-3046-87F1-BDAF51CE8A71}" type="presOf" srcId="{A3860D35-85E4-4654-90D9-05B88C8E1217}" destId="{97A90ECF-1256-AE4A-8FEE-173C3E0901FF}" srcOrd="0" destOrd="0" presId="urn:microsoft.com/office/officeart/2016/7/layout/RepeatingBendingProcessNew"/>
    <dgm:cxn modelId="{CFC3785D-759D-8446-A302-FC1EC55767F1}" type="presOf" srcId="{5FAD7796-CB5F-4628-BA14-9773278692B1}" destId="{11BB9230-D345-D04E-8EF8-E086BA40349F}" srcOrd="1" destOrd="0" presId="urn:microsoft.com/office/officeart/2016/7/layout/RepeatingBendingProcessNew"/>
    <dgm:cxn modelId="{50504B62-3424-A74F-8921-FC29F1EC1AC7}" type="presOf" srcId="{59514532-646A-45BE-BE0A-74D4AF670DF7}" destId="{E1D6A405-EC3F-4743-B72A-50DC1767004A}" srcOrd="0" destOrd="0" presId="urn:microsoft.com/office/officeart/2016/7/layout/RepeatingBendingProcessNew"/>
    <dgm:cxn modelId="{D5208166-C92B-41C9-BE24-C5C701103748}" srcId="{A3C57F4C-1888-48CC-B6F8-2ED1A41C197E}" destId="{B83C113E-11AB-496D-B7BF-214F6D6C59F0}" srcOrd="3" destOrd="0" parTransId="{63DA82AF-8172-41B9-9EDD-B2B6FFAB2567}" sibTransId="{EE6DB271-E061-48FD-ACCE-2315B917A3F8}"/>
    <dgm:cxn modelId="{3060EB6A-8828-1048-8700-7F0936F2420E}" type="presOf" srcId="{5FAD7796-CB5F-4628-BA14-9773278692B1}" destId="{5E3FD1D2-5DA3-B446-B5D9-803E7CAF0B7E}" srcOrd="0" destOrd="0" presId="urn:microsoft.com/office/officeart/2016/7/layout/RepeatingBendingProcessNew"/>
    <dgm:cxn modelId="{1A1F4C7B-000D-F24A-95FD-601CD614DDDF}" type="presOf" srcId="{3D56E39E-6DCD-4A1C-A8F9-8972E3F70D68}" destId="{83506340-2392-9C4B-99B8-BB2F474301D6}" srcOrd="1" destOrd="0" presId="urn:microsoft.com/office/officeart/2016/7/layout/RepeatingBendingProcessNew"/>
    <dgm:cxn modelId="{0F224481-4048-2346-9485-A2C7113A4E98}" type="presOf" srcId="{A3C57F4C-1888-48CC-B6F8-2ED1A41C197E}" destId="{50AFE9CC-BA56-3949-92EF-6F38C1F2AFF6}" srcOrd="0" destOrd="0" presId="urn:microsoft.com/office/officeart/2016/7/layout/RepeatingBendingProcessNew"/>
    <dgm:cxn modelId="{F33982A9-6C4A-F143-9BF0-AEFBD2798D9F}" type="presOf" srcId="{C899C435-3021-4E36-940B-F2FD511DA766}" destId="{B85FD162-4567-F94A-A7CA-8D04FBE3A2E2}" srcOrd="0" destOrd="0" presId="urn:microsoft.com/office/officeart/2016/7/layout/RepeatingBendingProcessNew"/>
    <dgm:cxn modelId="{BDF8BABD-4C11-114F-948B-F28A40A363F3}" type="presOf" srcId="{B83C113E-11AB-496D-B7BF-214F6D6C59F0}" destId="{4CD9C1B3-1473-0748-A7E8-47E89D300850}" srcOrd="0" destOrd="0" presId="urn:microsoft.com/office/officeart/2016/7/layout/RepeatingBendingProcessNew"/>
    <dgm:cxn modelId="{A695D8CB-87BA-F14C-BC02-FFC842D22F8F}" type="presOf" srcId="{EE6DB271-E061-48FD-ACCE-2315B917A3F8}" destId="{7084678F-45D7-2747-B5D8-7EA794F79E65}" srcOrd="1" destOrd="0" presId="urn:microsoft.com/office/officeart/2016/7/layout/RepeatingBendingProcessNew"/>
    <dgm:cxn modelId="{E6EC37E5-A1A2-574E-8350-BB68B984FEB9}" type="presOf" srcId="{ACA3ADF9-44EE-4CE0-B959-67464E86C3A8}" destId="{9A31D0DA-757A-CC4D-8E82-275C94324AFE}" srcOrd="0" destOrd="0" presId="urn:microsoft.com/office/officeart/2016/7/layout/RepeatingBendingProcessNew"/>
    <dgm:cxn modelId="{98D17AEE-F915-594A-A448-FA91956C102F}" type="presOf" srcId="{3D56E39E-6DCD-4A1C-A8F9-8972E3F70D68}" destId="{7CC8116E-1A2D-0D4D-8F65-EDB4BFF57E59}" srcOrd="0" destOrd="0" presId="urn:microsoft.com/office/officeart/2016/7/layout/RepeatingBendingProcessNew"/>
    <dgm:cxn modelId="{778C19F7-E8CF-0248-90DE-D38DD2347148}" type="presOf" srcId="{EA9801A1-7363-4A4A-9EE8-F47835149C5D}" destId="{CF59FBC4-31F7-8C4A-A5F0-6F0E72DD7F35}" srcOrd="0" destOrd="0" presId="urn:microsoft.com/office/officeart/2016/7/layout/RepeatingBendingProcessNew"/>
    <dgm:cxn modelId="{F56FBAF7-F7D3-9E41-A5AD-3100CFEA37B6}" type="presOf" srcId="{EA9801A1-7363-4A4A-9EE8-F47835149C5D}" destId="{32D0070D-050E-444F-9208-DC279545EC8B}" srcOrd="1" destOrd="0" presId="urn:microsoft.com/office/officeart/2016/7/layout/RepeatingBendingProcessNew"/>
    <dgm:cxn modelId="{AF68FC4C-C1ED-7246-A646-CC9883715C8F}" type="presParOf" srcId="{50AFE9CC-BA56-3949-92EF-6F38C1F2AFF6}" destId="{97A90ECF-1256-AE4A-8FEE-173C3E0901FF}" srcOrd="0" destOrd="0" presId="urn:microsoft.com/office/officeart/2016/7/layout/RepeatingBendingProcessNew"/>
    <dgm:cxn modelId="{CEC83744-0EA7-8249-AF83-C43702243497}" type="presParOf" srcId="{50AFE9CC-BA56-3949-92EF-6F38C1F2AFF6}" destId="{7CC8116E-1A2D-0D4D-8F65-EDB4BFF57E59}" srcOrd="1" destOrd="0" presId="urn:microsoft.com/office/officeart/2016/7/layout/RepeatingBendingProcessNew"/>
    <dgm:cxn modelId="{40C9111F-C8E3-B34B-81AC-93C465B2BAD2}" type="presParOf" srcId="{7CC8116E-1A2D-0D4D-8F65-EDB4BFF57E59}" destId="{83506340-2392-9C4B-99B8-BB2F474301D6}" srcOrd="0" destOrd="0" presId="urn:microsoft.com/office/officeart/2016/7/layout/RepeatingBendingProcessNew"/>
    <dgm:cxn modelId="{2BC0F4F4-26A1-C94D-9598-F6F9A7F6419A}" type="presParOf" srcId="{50AFE9CC-BA56-3949-92EF-6F38C1F2AFF6}" destId="{B85FD162-4567-F94A-A7CA-8D04FBE3A2E2}" srcOrd="2" destOrd="0" presId="urn:microsoft.com/office/officeart/2016/7/layout/RepeatingBendingProcessNew"/>
    <dgm:cxn modelId="{70EB5652-A046-0846-B5BD-80D680E80D52}" type="presParOf" srcId="{50AFE9CC-BA56-3949-92EF-6F38C1F2AFF6}" destId="{CF59FBC4-31F7-8C4A-A5F0-6F0E72DD7F35}" srcOrd="3" destOrd="0" presId="urn:microsoft.com/office/officeart/2016/7/layout/RepeatingBendingProcessNew"/>
    <dgm:cxn modelId="{D6F2D811-9129-3A43-B986-9AD122B01A77}" type="presParOf" srcId="{CF59FBC4-31F7-8C4A-A5F0-6F0E72DD7F35}" destId="{32D0070D-050E-444F-9208-DC279545EC8B}" srcOrd="0" destOrd="0" presId="urn:microsoft.com/office/officeart/2016/7/layout/RepeatingBendingProcessNew"/>
    <dgm:cxn modelId="{139B6D4D-0DEB-F241-BBCD-48EBE340C20A}" type="presParOf" srcId="{50AFE9CC-BA56-3949-92EF-6F38C1F2AFF6}" destId="{E1D6A405-EC3F-4743-B72A-50DC1767004A}" srcOrd="4" destOrd="0" presId="urn:microsoft.com/office/officeart/2016/7/layout/RepeatingBendingProcessNew"/>
    <dgm:cxn modelId="{E26B492A-6144-174B-A3F5-1FA43C11BE2D}" type="presParOf" srcId="{50AFE9CC-BA56-3949-92EF-6F38C1F2AFF6}" destId="{5E3FD1D2-5DA3-B446-B5D9-803E7CAF0B7E}" srcOrd="5" destOrd="0" presId="urn:microsoft.com/office/officeart/2016/7/layout/RepeatingBendingProcessNew"/>
    <dgm:cxn modelId="{482E57BD-69D8-1D4B-A2AD-07209C8396E4}" type="presParOf" srcId="{5E3FD1D2-5DA3-B446-B5D9-803E7CAF0B7E}" destId="{11BB9230-D345-D04E-8EF8-E086BA40349F}" srcOrd="0" destOrd="0" presId="urn:microsoft.com/office/officeart/2016/7/layout/RepeatingBendingProcessNew"/>
    <dgm:cxn modelId="{78C17711-50E4-3D4C-BB7D-8687F8261EE2}" type="presParOf" srcId="{50AFE9CC-BA56-3949-92EF-6F38C1F2AFF6}" destId="{4CD9C1B3-1473-0748-A7E8-47E89D300850}" srcOrd="6" destOrd="0" presId="urn:microsoft.com/office/officeart/2016/7/layout/RepeatingBendingProcessNew"/>
    <dgm:cxn modelId="{D20F36A2-7521-CA4B-9277-05EA8221C59C}" type="presParOf" srcId="{50AFE9CC-BA56-3949-92EF-6F38C1F2AFF6}" destId="{46645FB3-B027-804D-BA7A-56FD6C571835}" srcOrd="7" destOrd="0" presId="urn:microsoft.com/office/officeart/2016/7/layout/RepeatingBendingProcessNew"/>
    <dgm:cxn modelId="{847FD506-CAA5-C34F-946A-F619D1BF8F96}" type="presParOf" srcId="{46645FB3-B027-804D-BA7A-56FD6C571835}" destId="{7084678F-45D7-2747-B5D8-7EA794F79E65}" srcOrd="0" destOrd="0" presId="urn:microsoft.com/office/officeart/2016/7/layout/RepeatingBendingProcessNew"/>
    <dgm:cxn modelId="{564AB196-4723-2D45-9EEE-95F0265A4737}" type="presParOf" srcId="{50AFE9CC-BA56-3949-92EF-6F38C1F2AFF6}" destId="{9A31D0DA-757A-CC4D-8E82-275C94324AFE}" srcOrd="8"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39A37-4E32-4B54-BBA6-8F4D782CFED4}">
      <dsp:nvSpPr>
        <dsp:cNvPr id="0" name=""/>
        <dsp:cNvSpPr/>
      </dsp:nvSpPr>
      <dsp:spPr>
        <a:xfrm>
          <a:off x="0" y="495"/>
          <a:ext cx="9404352" cy="11586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4113D-F3BC-4CFC-97AF-4F96DD1C72BB}">
      <dsp:nvSpPr>
        <dsp:cNvPr id="0" name=""/>
        <dsp:cNvSpPr/>
      </dsp:nvSpPr>
      <dsp:spPr>
        <a:xfrm>
          <a:off x="350506" y="261202"/>
          <a:ext cx="637284" cy="637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86EA3F-C9E8-4DB9-BA8B-6EED3A35AAF0}">
      <dsp:nvSpPr>
        <dsp:cNvPr id="0" name=""/>
        <dsp:cNvSpPr/>
      </dsp:nvSpPr>
      <dsp:spPr>
        <a:xfrm>
          <a:off x="1338296" y="495"/>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The main aim of this project is to </a:t>
          </a:r>
          <a:r>
            <a:rPr lang="en-IN" sz="2000" kern="1200" dirty="0">
              <a:solidFill>
                <a:schemeClr val="tx1"/>
              </a:solidFill>
              <a:latin typeface="Times New Roman" panose="02020603050405020304" pitchFamily="18" charset="0"/>
              <a:cs typeface="Times New Roman" panose="02020603050405020304" pitchFamily="18" charset="0"/>
            </a:rPr>
            <a:t>detect impersonators in examination halls in order to provide a better way of examination handling system which can help in reducing malpractices happening in examination centres.  </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1338296" y="495"/>
        <a:ext cx="8066055" cy="1158698"/>
      </dsp:txXfrm>
    </dsp:sp>
    <dsp:sp modelId="{DE0E2421-C2EA-40B3-AE86-5063423A9255}">
      <dsp:nvSpPr>
        <dsp:cNvPr id="0" name=""/>
        <dsp:cNvSpPr/>
      </dsp:nvSpPr>
      <dsp:spPr>
        <a:xfrm>
          <a:off x="0" y="1448867"/>
          <a:ext cx="9404352" cy="11586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4D4D5-3828-44CA-AAA7-19A738EFC230}">
      <dsp:nvSpPr>
        <dsp:cNvPr id="0" name=""/>
        <dsp:cNvSpPr/>
      </dsp:nvSpPr>
      <dsp:spPr>
        <a:xfrm>
          <a:off x="350506" y="1709574"/>
          <a:ext cx="637284" cy="637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E7EE7D-7F6A-44F9-882D-3EAD57C4AC2A}">
      <dsp:nvSpPr>
        <dsp:cNvPr id="0" name=""/>
        <dsp:cNvSpPr/>
      </dsp:nvSpPr>
      <dsp:spPr>
        <a:xfrm>
          <a:off x="1338296" y="1448867"/>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This system can be very helpful and used as a real time application system.</a:t>
          </a:r>
        </a:p>
      </dsp:txBody>
      <dsp:txXfrm>
        <a:off x="1338296" y="1448867"/>
        <a:ext cx="8066055" cy="1158698"/>
      </dsp:txXfrm>
    </dsp:sp>
    <dsp:sp modelId="{78B9BF2A-983D-4D94-AAA4-CCF73F9B9366}">
      <dsp:nvSpPr>
        <dsp:cNvPr id="0" name=""/>
        <dsp:cNvSpPr/>
      </dsp:nvSpPr>
      <dsp:spPr>
        <a:xfrm>
          <a:off x="0" y="2897240"/>
          <a:ext cx="9404352" cy="11586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A6AFE-E516-4F21-8729-02C233074E24}">
      <dsp:nvSpPr>
        <dsp:cNvPr id="0" name=""/>
        <dsp:cNvSpPr/>
      </dsp:nvSpPr>
      <dsp:spPr>
        <a:xfrm>
          <a:off x="350506" y="3157947"/>
          <a:ext cx="637284" cy="637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CBE6D1-1665-4ED8-8F7E-7350173FE355}">
      <dsp:nvSpPr>
        <dsp:cNvPr id="0" name=""/>
        <dsp:cNvSpPr/>
      </dsp:nvSpPr>
      <dsp:spPr>
        <a:xfrm>
          <a:off x="1338296" y="2897240"/>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just" defTabSz="755650" rtl="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In proposed system initially images of each student are collected, and each dataset consists of 5-10 images of each student. These images are trained using </a:t>
          </a:r>
          <a:r>
            <a:rPr lang="en-US" sz="1700" kern="1200" dirty="0" err="1">
              <a:solidFill>
                <a:schemeClr val="tx1"/>
              </a:solidFill>
              <a:latin typeface="Times New Roman" panose="02020603050405020304" pitchFamily="18" charset="0"/>
              <a:ea typeface="+mn-ea"/>
              <a:cs typeface="Times New Roman" panose="02020603050405020304" pitchFamily="18" charset="0"/>
            </a:rPr>
            <a:t>kdtree</a:t>
          </a:r>
          <a:r>
            <a:rPr lang="en-US" sz="1700" kern="1200" dirty="0">
              <a:solidFill>
                <a:schemeClr val="tx1"/>
              </a:solidFill>
              <a:latin typeface="Times New Roman" panose="02020603050405020304" pitchFamily="18" charset="0"/>
              <a:ea typeface="+mn-ea"/>
              <a:cs typeface="Times New Roman" panose="02020603050405020304" pitchFamily="18" charset="0"/>
            </a:rPr>
            <a:t> algorithm using image processing technique and model is saved in system this model can be used for automatic prediction of student in exam halls from live video or images.</a:t>
          </a:r>
        </a:p>
      </dsp:txBody>
      <dsp:txXfrm>
        <a:off x="1338296" y="2897240"/>
        <a:ext cx="8066055" cy="1158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316D-29B2-4651-BB7A-1D399E58C155}">
      <dsp:nvSpPr>
        <dsp:cNvPr id="0" name=""/>
        <dsp:cNvSpPr/>
      </dsp:nvSpPr>
      <dsp:spPr>
        <a:xfrm>
          <a:off x="1764039" y="869597"/>
          <a:ext cx="1921500" cy="1921500"/>
        </a:xfrm>
        <a:prstGeom prst="ellipse">
          <a:avLst/>
        </a:prstGeom>
        <a:solidFill>
          <a:srgbClr val="F97800"/>
        </a:solidFill>
        <a:ln>
          <a:noFill/>
        </a:ln>
        <a:effectLst/>
      </dsp:spPr>
      <dsp:style>
        <a:lnRef idx="0">
          <a:scrgbClr r="0" g="0" b="0"/>
        </a:lnRef>
        <a:fillRef idx="1">
          <a:scrgbClr r="0" g="0" b="0"/>
        </a:fillRef>
        <a:effectRef idx="0">
          <a:scrgbClr r="0" g="0" b="0"/>
        </a:effectRef>
        <a:fontRef idx="minor"/>
      </dsp:style>
    </dsp:sp>
    <dsp:sp modelId="{817B0A54-BB58-4C7C-9E14-5BD49A992C63}">
      <dsp:nvSpPr>
        <dsp:cNvPr id="0" name=""/>
        <dsp:cNvSpPr/>
      </dsp:nvSpPr>
      <dsp:spPr>
        <a:xfrm>
          <a:off x="2173539" y="1279097"/>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2DC6B4-88E6-4AA6-8C9D-0B011F4B7A92}">
      <dsp:nvSpPr>
        <dsp:cNvPr id="0" name=""/>
        <dsp:cNvSpPr/>
      </dsp:nvSpPr>
      <dsp:spPr>
        <a:xfrm>
          <a:off x="22278" y="3246435"/>
          <a:ext cx="5362812" cy="778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90000"/>
            </a:lnSpc>
            <a:spcBef>
              <a:spcPct val="0"/>
            </a:spcBef>
            <a:spcAft>
              <a:spcPct val="35000"/>
            </a:spcAft>
            <a:buNone/>
            <a:defRPr cap="all"/>
          </a:pPr>
          <a:r>
            <a:rPr lang="en-US" sz="2000" kern="1200" cap="none" dirty="0">
              <a:solidFill>
                <a:schemeClr val="tx1"/>
              </a:solidFill>
              <a:latin typeface="Times New Roman" panose="02020603050405020304" pitchFamily="18" charset="0"/>
              <a:cs typeface="Times New Roman" panose="02020603050405020304" pitchFamily="18" charset="0"/>
            </a:rPr>
            <a:t>As there are various manual testing systems already in place, in which manually the student’s name is mapped to its examination admit card or connect card, but it’s a manual and time taking process.</a:t>
          </a:r>
        </a:p>
      </dsp:txBody>
      <dsp:txXfrm>
        <a:off x="22278" y="3246435"/>
        <a:ext cx="5362812" cy="778979"/>
      </dsp:txXfrm>
    </dsp:sp>
    <dsp:sp modelId="{21B82DB7-A2E9-4825-B179-17ED86EEF777}">
      <dsp:nvSpPr>
        <dsp:cNvPr id="0" name=""/>
        <dsp:cNvSpPr/>
      </dsp:nvSpPr>
      <dsp:spPr>
        <a:xfrm>
          <a:off x="7395184" y="844529"/>
          <a:ext cx="1921500" cy="1921500"/>
        </a:xfrm>
        <a:prstGeom prst="ellipse">
          <a:avLst/>
        </a:prstGeom>
        <a:solidFill>
          <a:srgbClr val="F5B900"/>
        </a:solidFill>
        <a:ln>
          <a:noFill/>
        </a:ln>
        <a:effectLst/>
      </dsp:spPr>
      <dsp:style>
        <a:lnRef idx="0">
          <a:scrgbClr r="0" g="0" b="0"/>
        </a:lnRef>
        <a:fillRef idx="1">
          <a:scrgbClr r="0" g="0" b="0"/>
        </a:fillRef>
        <a:effectRef idx="0">
          <a:scrgbClr r="0" g="0" b="0"/>
        </a:effectRef>
        <a:fontRef idx="minor"/>
      </dsp:style>
    </dsp:sp>
    <dsp:sp modelId="{7FA5B003-6825-48FB-874E-A9805F362119}">
      <dsp:nvSpPr>
        <dsp:cNvPr id="0" name=""/>
        <dsp:cNvSpPr/>
      </dsp:nvSpPr>
      <dsp:spPr>
        <a:xfrm>
          <a:off x="7804684" y="1254029"/>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C7846B-76D2-4418-BB16-B0043EFCC30D}">
      <dsp:nvSpPr>
        <dsp:cNvPr id="0" name=""/>
        <dsp:cNvSpPr/>
      </dsp:nvSpPr>
      <dsp:spPr>
        <a:xfrm>
          <a:off x="6000828" y="3262761"/>
          <a:ext cx="4796977" cy="879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90000"/>
            </a:lnSpc>
            <a:spcBef>
              <a:spcPct val="0"/>
            </a:spcBef>
            <a:spcAft>
              <a:spcPct val="35000"/>
            </a:spcAft>
            <a:buNone/>
            <a:defRPr cap="all"/>
          </a:pPr>
          <a:r>
            <a:rPr lang="en-US" sz="2000" kern="1200" cap="none" dirty="0">
              <a:solidFill>
                <a:schemeClr val="tx1"/>
              </a:solidFill>
              <a:latin typeface="Times New Roman" panose="02020603050405020304" pitchFamily="18" charset="0"/>
              <a:cs typeface="Times New Roman" panose="02020603050405020304" pitchFamily="18" charset="0"/>
            </a:rPr>
            <a:t>Also, there can be a scenario, where the student can change the picture on the examination hall ticket to get an admit in the examination center. </a:t>
          </a:r>
        </a:p>
      </dsp:txBody>
      <dsp:txXfrm>
        <a:off x="6000828" y="3262761"/>
        <a:ext cx="4796977" cy="8792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7DCFE-7698-4923-881D-9D66BEE2A4C8}">
      <dsp:nvSpPr>
        <dsp:cNvPr id="0" name=""/>
        <dsp:cNvSpPr/>
      </dsp:nvSpPr>
      <dsp:spPr>
        <a:xfrm>
          <a:off x="0" y="659170"/>
          <a:ext cx="9404352" cy="1216930"/>
        </a:xfrm>
        <a:prstGeom prst="roundRect">
          <a:avLst>
            <a:gd name="adj" fmla="val 10000"/>
          </a:avLst>
        </a:prstGeom>
        <a:solidFill>
          <a:srgbClr val="F97800"/>
        </a:solidFill>
        <a:ln>
          <a:noFill/>
        </a:ln>
        <a:effectLst/>
      </dsp:spPr>
      <dsp:style>
        <a:lnRef idx="0">
          <a:scrgbClr r="0" g="0" b="0"/>
        </a:lnRef>
        <a:fillRef idx="1">
          <a:scrgbClr r="0" g="0" b="0"/>
        </a:fillRef>
        <a:effectRef idx="0">
          <a:scrgbClr r="0" g="0" b="0"/>
        </a:effectRef>
        <a:fontRef idx="minor"/>
      </dsp:style>
    </dsp:sp>
    <dsp:sp modelId="{A7BFB62F-DC12-4266-B5C5-919175FF3D82}">
      <dsp:nvSpPr>
        <dsp:cNvPr id="0" name=""/>
        <dsp:cNvSpPr/>
      </dsp:nvSpPr>
      <dsp:spPr>
        <a:xfrm>
          <a:off x="368121" y="932979"/>
          <a:ext cx="669311" cy="669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E0EA50-3CC7-44EE-9220-3C68DF0D74AB}">
      <dsp:nvSpPr>
        <dsp:cNvPr id="0" name=""/>
        <dsp:cNvSpPr/>
      </dsp:nvSpPr>
      <dsp:spPr>
        <a:xfrm>
          <a:off x="1405554" y="659170"/>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933450">
            <a:lnSpc>
              <a:spcPct val="10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purpose of our project is to find a way to ease the examination process and to bring more advancement and security in this process.</a:t>
          </a:r>
        </a:p>
      </dsp:txBody>
      <dsp:txXfrm>
        <a:off x="1405554" y="659170"/>
        <a:ext cx="7998797" cy="1216930"/>
      </dsp:txXfrm>
    </dsp:sp>
    <dsp:sp modelId="{504F4B04-4EFE-4C73-90D3-4F3CB4BCE272}">
      <dsp:nvSpPr>
        <dsp:cNvPr id="0" name=""/>
        <dsp:cNvSpPr/>
      </dsp:nvSpPr>
      <dsp:spPr>
        <a:xfrm>
          <a:off x="0" y="2180333"/>
          <a:ext cx="9404352" cy="1216930"/>
        </a:xfrm>
        <a:prstGeom prst="roundRect">
          <a:avLst>
            <a:gd name="adj" fmla="val 10000"/>
          </a:avLst>
        </a:prstGeom>
        <a:solidFill>
          <a:srgbClr val="F5B900"/>
        </a:solidFill>
        <a:ln>
          <a:noFill/>
        </a:ln>
        <a:effectLst/>
      </dsp:spPr>
      <dsp:style>
        <a:lnRef idx="0">
          <a:scrgbClr r="0" g="0" b="0"/>
        </a:lnRef>
        <a:fillRef idx="1">
          <a:scrgbClr r="0" g="0" b="0"/>
        </a:fillRef>
        <a:effectRef idx="0">
          <a:scrgbClr r="0" g="0" b="0"/>
        </a:effectRef>
        <a:fontRef idx="minor"/>
      </dsp:style>
    </dsp:sp>
    <dsp:sp modelId="{22B3696D-9023-49BC-ADCA-A01451EB5C54}">
      <dsp:nvSpPr>
        <dsp:cNvPr id="0" name=""/>
        <dsp:cNvSpPr/>
      </dsp:nvSpPr>
      <dsp:spPr>
        <a:xfrm>
          <a:off x="368121" y="2454142"/>
          <a:ext cx="669311" cy="669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078F33-D92C-4D1E-A093-2D7047A81144}">
      <dsp:nvSpPr>
        <dsp:cNvPr id="0" name=""/>
        <dsp:cNvSpPr/>
      </dsp:nvSpPr>
      <dsp:spPr>
        <a:xfrm>
          <a:off x="1405554" y="2180333"/>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933450">
            <a:lnSpc>
              <a:spcPct val="10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This Project is to build an AI based detector to detect the impersonators who are trying to impersonate the other person in examination halls.</a:t>
          </a:r>
        </a:p>
      </dsp:txBody>
      <dsp:txXfrm>
        <a:off x="1405554" y="2180333"/>
        <a:ext cx="7998797" cy="1216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200FF-40B9-1947-B3DD-FB26C52481AD}">
      <dsp:nvSpPr>
        <dsp:cNvPr id="0" name=""/>
        <dsp:cNvSpPr/>
      </dsp:nvSpPr>
      <dsp:spPr>
        <a:xfrm>
          <a:off x="1670782" y="749"/>
          <a:ext cx="3543207" cy="212592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To build a quick and precise student verification process with minimal effort.</a:t>
          </a:r>
        </a:p>
      </dsp:txBody>
      <dsp:txXfrm>
        <a:off x="1670782" y="749"/>
        <a:ext cx="3543207" cy="2125924"/>
      </dsp:txXfrm>
    </dsp:sp>
    <dsp:sp modelId="{A4DFCDBE-A887-A449-83F2-CBC17B48F7F4}">
      <dsp:nvSpPr>
        <dsp:cNvPr id="0" name=""/>
        <dsp:cNvSpPr/>
      </dsp:nvSpPr>
      <dsp:spPr>
        <a:xfrm>
          <a:off x="5568310" y="749"/>
          <a:ext cx="3543207" cy="2125924"/>
        </a:xfrm>
        <a:prstGeom prst="rect">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To reduce security breaches and impersonators issue with live verification.</a:t>
          </a:r>
        </a:p>
      </dsp:txBody>
      <dsp:txXfrm>
        <a:off x="5568310" y="749"/>
        <a:ext cx="3543207" cy="2125924"/>
      </dsp:txXfrm>
    </dsp:sp>
    <dsp:sp modelId="{7EEA9A46-3EAC-0247-B97F-69B50838CB4B}">
      <dsp:nvSpPr>
        <dsp:cNvPr id="0" name=""/>
        <dsp:cNvSpPr/>
      </dsp:nvSpPr>
      <dsp:spPr>
        <a:xfrm>
          <a:off x="1670782" y="2480994"/>
          <a:ext cx="3543207" cy="2125924"/>
        </a:xfrm>
        <a:prstGeom prst="rect">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To take less time for prediction and processing as the prediction is done automatic using trained model.</a:t>
          </a:r>
        </a:p>
      </dsp:txBody>
      <dsp:txXfrm>
        <a:off x="1670782" y="2480994"/>
        <a:ext cx="3543207" cy="2125924"/>
      </dsp:txXfrm>
    </dsp:sp>
    <dsp:sp modelId="{EC201E30-5B06-7340-B8B2-01465C75A02B}">
      <dsp:nvSpPr>
        <dsp:cNvPr id="0" name=""/>
        <dsp:cNvSpPr/>
      </dsp:nvSpPr>
      <dsp:spPr>
        <a:xfrm>
          <a:off x="5568310" y="2480994"/>
          <a:ext cx="3543207" cy="2125924"/>
        </a:xfrm>
        <a:prstGeom prst="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In this project we are trying to build an AI System in which images of students can be saved which can be mapped to a different model through transfer learning process to get proper results.</a:t>
          </a:r>
        </a:p>
      </dsp:txBody>
      <dsp:txXfrm>
        <a:off x="5568310" y="2480994"/>
        <a:ext cx="3543207" cy="21259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8116E-1A2D-0D4D-8F65-EDB4BFF57E59}">
      <dsp:nvSpPr>
        <dsp:cNvPr id="0" name=""/>
        <dsp:cNvSpPr/>
      </dsp:nvSpPr>
      <dsp:spPr>
        <a:xfrm>
          <a:off x="1937359" y="1251106"/>
          <a:ext cx="413474" cy="91440"/>
        </a:xfrm>
        <a:custGeom>
          <a:avLst/>
          <a:gdLst/>
          <a:ahLst/>
          <a:cxnLst/>
          <a:rect l="0" t="0" r="0" b="0"/>
          <a:pathLst>
            <a:path>
              <a:moveTo>
                <a:pt x="0" y="45720"/>
              </a:moveTo>
              <a:lnTo>
                <a:pt x="157472" y="45720"/>
              </a:lnTo>
            </a:path>
            <a:path>
              <a:moveTo>
                <a:pt x="256002" y="45720"/>
              </a:moveTo>
              <a:lnTo>
                <a:pt x="413474"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1</a:t>
          </a:r>
        </a:p>
      </dsp:txBody>
      <dsp:txXfrm>
        <a:off x="2094832" y="1224941"/>
        <a:ext cx="98529" cy="143770"/>
      </dsp:txXfrm>
    </dsp:sp>
    <dsp:sp modelId="{97A90ECF-1256-AE4A-8FEE-173C3E0901FF}">
      <dsp:nvSpPr>
        <dsp:cNvPr id="0" name=""/>
        <dsp:cNvSpPr/>
      </dsp:nvSpPr>
      <dsp:spPr>
        <a:xfrm>
          <a:off x="8399" y="717598"/>
          <a:ext cx="1930760" cy="1158456"/>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4609" tIns="99309" rIns="94609" bIns="99309" numCol="1" spcCol="1270" anchor="ctr" anchorCtr="0">
          <a:noAutofit/>
        </a:bodyPr>
        <a:lstStyle/>
        <a:p>
          <a:pPr marL="0" lvl="0" indent="0" algn="ctr" defTabSz="533400">
            <a:lnSpc>
              <a:spcPct val="90000"/>
            </a:lnSpc>
            <a:spcBef>
              <a:spcPct val="0"/>
            </a:spcBef>
            <a:spcAft>
              <a:spcPct val="35000"/>
            </a:spcAft>
            <a:buNone/>
            <a:defRPr cap="all"/>
          </a:pPr>
          <a:r>
            <a:rPr lang="en-US" sz="1200" kern="1200">
              <a:latin typeface="Times New Roman" panose="02020603050405020304" pitchFamily="18" charset="0"/>
              <a:cs typeface="Times New Roman" panose="02020603050405020304" pitchFamily="18" charset="0"/>
            </a:rPr>
            <a:t>Step 1:</a:t>
          </a:r>
        </a:p>
        <a:p>
          <a:pPr marL="0" lvl="0" indent="0" algn="ctr" defTabSz="533400">
            <a:lnSpc>
              <a:spcPct val="90000"/>
            </a:lnSpc>
            <a:spcBef>
              <a:spcPct val="0"/>
            </a:spcBef>
            <a:spcAft>
              <a:spcPct val="35000"/>
            </a:spcAft>
            <a:buNone/>
            <a:defRPr cap="all"/>
          </a:pPr>
          <a:r>
            <a:rPr lang="en-US" sz="1200" kern="1200">
              <a:latin typeface="Times New Roman" panose="02020603050405020304" pitchFamily="18" charset="0"/>
              <a:cs typeface="Times New Roman" panose="02020603050405020304" pitchFamily="18" charset="0"/>
            </a:rPr>
            <a:t> The student’s image will be captured</a:t>
          </a:r>
        </a:p>
      </dsp:txBody>
      <dsp:txXfrm>
        <a:off x="8399" y="717598"/>
        <a:ext cx="1930760" cy="1158456"/>
      </dsp:txXfrm>
    </dsp:sp>
    <dsp:sp modelId="{CF59FBC4-31F7-8C4A-A5F0-6F0E72DD7F35}">
      <dsp:nvSpPr>
        <dsp:cNvPr id="0" name=""/>
        <dsp:cNvSpPr/>
      </dsp:nvSpPr>
      <dsp:spPr>
        <a:xfrm>
          <a:off x="4312195" y="1251106"/>
          <a:ext cx="413474" cy="91440"/>
        </a:xfrm>
        <a:custGeom>
          <a:avLst/>
          <a:gdLst/>
          <a:ahLst/>
          <a:cxnLst/>
          <a:rect l="0" t="0" r="0" b="0"/>
          <a:pathLst>
            <a:path>
              <a:moveTo>
                <a:pt x="0" y="45720"/>
              </a:moveTo>
              <a:lnTo>
                <a:pt x="157472" y="45720"/>
              </a:lnTo>
            </a:path>
            <a:path>
              <a:moveTo>
                <a:pt x="256002" y="45720"/>
              </a:moveTo>
              <a:lnTo>
                <a:pt x="413474"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2</a:t>
          </a:r>
        </a:p>
      </dsp:txBody>
      <dsp:txXfrm>
        <a:off x="4469668" y="1224941"/>
        <a:ext cx="98529" cy="143770"/>
      </dsp:txXfrm>
    </dsp:sp>
    <dsp:sp modelId="{B85FD162-4567-F94A-A7CA-8D04FBE3A2E2}">
      <dsp:nvSpPr>
        <dsp:cNvPr id="0" name=""/>
        <dsp:cNvSpPr/>
      </dsp:nvSpPr>
      <dsp:spPr>
        <a:xfrm>
          <a:off x="2383234" y="717598"/>
          <a:ext cx="1930760" cy="1158456"/>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4609" tIns="99309" rIns="94609" bIns="99309" numCol="1" spcCol="1270" anchor="ctr" anchorCtr="0">
          <a:noAutofit/>
        </a:bodyPr>
        <a:lstStyle/>
        <a:p>
          <a:pPr marL="0" lvl="0" indent="0" algn="ctr" defTabSz="533400">
            <a:lnSpc>
              <a:spcPct val="90000"/>
            </a:lnSpc>
            <a:spcBef>
              <a:spcPct val="0"/>
            </a:spcBef>
            <a:spcAft>
              <a:spcPct val="35000"/>
            </a:spcAft>
            <a:buNone/>
            <a:defRPr cap="all"/>
          </a:pPr>
          <a:r>
            <a:rPr lang="en-US" sz="1200" kern="1200">
              <a:latin typeface="Times New Roman" panose="02020603050405020304" pitchFamily="18" charset="0"/>
              <a:cs typeface="Times New Roman" panose="02020603050405020304" pitchFamily="18" charset="0"/>
            </a:rPr>
            <a:t>Step 2: Processing of the image captured</a:t>
          </a:r>
        </a:p>
      </dsp:txBody>
      <dsp:txXfrm>
        <a:off x="2383234" y="717598"/>
        <a:ext cx="1930760" cy="1158456"/>
      </dsp:txXfrm>
    </dsp:sp>
    <dsp:sp modelId="{5E3FD1D2-5DA3-B446-B5D9-803E7CAF0B7E}">
      <dsp:nvSpPr>
        <dsp:cNvPr id="0" name=""/>
        <dsp:cNvSpPr/>
      </dsp:nvSpPr>
      <dsp:spPr>
        <a:xfrm>
          <a:off x="973779" y="1874255"/>
          <a:ext cx="4749670" cy="413474"/>
        </a:xfrm>
        <a:custGeom>
          <a:avLst/>
          <a:gdLst/>
          <a:ahLst/>
          <a:cxnLst/>
          <a:rect l="0" t="0" r="0" b="0"/>
          <a:pathLst>
            <a:path>
              <a:moveTo>
                <a:pt x="4749670" y="0"/>
              </a:moveTo>
              <a:lnTo>
                <a:pt x="4749670" y="223837"/>
              </a:lnTo>
              <a:lnTo>
                <a:pt x="0" y="223837"/>
              </a:lnTo>
              <a:lnTo>
                <a:pt x="0" y="413474"/>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3</a:t>
          </a:r>
        </a:p>
      </dsp:txBody>
      <dsp:txXfrm>
        <a:off x="3229355" y="2009107"/>
        <a:ext cx="238519" cy="143770"/>
      </dsp:txXfrm>
    </dsp:sp>
    <dsp:sp modelId="{E1D6A405-EC3F-4743-B72A-50DC1767004A}">
      <dsp:nvSpPr>
        <dsp:cNvPr id="0" name=""/>
        <dsp:cNvSpPr/>
      </dsp:nvSpPr>
      <dsp:spPr>
        <a:xfrm>
          <a:off x="4758070" y="717598"/>
          <a:ext cx="1930760" cy="1158456"/>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4609" tIns="99309" rIns="94609" bIns="99309" numCol="1" spcCol="1270" anchor="ctr" anchorCtr="0">
          <a:noAutofit/>
        </a:bodyPr>
        <a:lstStyle/>
        <a:p>
          <a:pPr marL="0" lvl="0" indent="0" algn="ctr" defTabSz="533400">
            <a:lnSpc>
              <a:spcPct val="90000"/>
            </a:lnSpc>
            <a:spcBef>
              <a:spcPct val="0"/>
            </a:spcBef>
            <a:spcAft>
              <a:spcPct val="35000"/>
            </a:spcAft>
            <a:buNone/>
            <a:defRPr cap="all"/>
          </a:pPr>
          <a:r>
            <a:rPr lang="en-US" sz="1200" kern="1200">
              <a:latin typeface="Times New Roman" panose="02020603050405020304" pitchFamily="18" charset="0"/>
              <a:cs typeface="Times New Roman" panose="02020603050405020304" pitchFamily="18" charset="0"/>
            </a:rPr>
            <a:t>Step 3: </a:t>
          </a:r>
        </a:p>
        <a:p>
          <a:pPr marL="0" lvl="0" indent="0" algn="ctr" defTabSz="533400">
            <a:lnSpc>
              <a:spcPct val="90000"/>
            </a:lnSpc>
            <a:spcBef>
              <a:spcPct val="0"/>
            </a:spcBef>
            <a:spcAft>
              <a:spcPct val="35000"/>
            </a:spcAft>
            <a:buNone/>
            <a:defRPr cap="all"/>
          </a:pPr>
          <a:r>
            <a:rPr lang="en-US" sz="1200" kern="1200">
              <a:latin typeface="Times New Roman" panose="02020603050405020304" pitchFamily="18" charset="0"/>
              <a:cs typeface="Times New Roman" panose="02020603050405020304" pitchFamily="18" charset="0"/>
            </a:rPr>
            <a:t>Face Detection as it is unique for all</a:t>
          </a:r>
        </a:p>
      </dsp:txBody>
      <dsp:txXfrm>
        <a:off x="4758070" y="717598"/>
        <a:ext cx="1930760" cy="1158456"/>
      </dsp:txXfrm>
    </dsp:sp>
    <dsp:sp modelId="{46645FB3-B027-804D-BA7A-56FD6C571835}">
      <dsp:nvSpPr>
        <dsp:cNvPr id="0" name=""/>
        <dsp:cNvSpPr/>
      </dsp:nvSpPr>
      <dsp:spPr>
        <a:xfrm>
          <a:off x="1937359" y="2853638"/>
          <a:ext cx="413474" cy="91440"/>
        </a:xfrm>
        <a:custGeom>
          <a:avLst/>
          <a:gdLst/>
          <a:ahLst/>
          <a:cxnLst/>
          <a:rect l="0" t="0" r="0" b="0"/>
          <a:pathLst>
            <a:path>
              <a:moveTo>
                <a:pt x="0" y="45720"/>
              </a:moveTo>
              <a:lnTo>
                <a:pt x="157472" y="45719"/>
              </a:lnTo>
            </a:path>
            <a:path>
              <a:moveTo>
                <a:pt x="256002" y="45719"/>
              </a:moveTo>
              <a:lnTo>
                <a:pt x="413474"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4</a:t>
          </a:r>
        </a:p>
      </dsp:txBody>
      <dsp:txXfrm>
        <a:off x="2094832" y="2827472"/>
        <a:ext cx="98529" cy="143770"/>
      </dsp:txXfrm>
    </dsp:sp>
    <dsp:sp modelId="{4CD9C1B3-1473-0748-A7E8-47E89D300850}">
      <dsp:nvSpPr>
        <dsp:cNvPr id="0" name=""/>
        <dsp:cNvSpPr/>
      </dsp:nvSpPr>
      <dsp:spPr>
        <a:xfrm>
          <a:off x="8399" y="2320129"/>
          <a:ext cx="1930760" cy="1158456"/>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4609" tIns="99309" rIns="94609" bIns="99309" numCol="1" spcCol="1270" anchor="ctr" anchorCtr="0">
          <a:noAutofit/>
        </a:bodyPr>
        <a:lstStyle/>
        <a:p>
          <a:pPr marL="0" lvl="0" indent="0" algn="ctr" defTabSz="533400">
            <a:lnSpc>
              <a:spcPct val="90000"/>
            </a:lnSpc>
            <a:spcBef>
              <a:spcPct val="0"/>
            </a:spcBef>
            <a:spcAft>
              <a:spcPct val="35000"/>
            </a:spcAft>
            <a:buNone/>
            <a:defRPr cap="all"/>
          </a:pPr>
          <a:r>
            <a:rPr lang="en-US" sz="1200" kern="1200">
              <a:latin typeface="Times New Roman" panose="02020603050405020304" pitchFamily="18" charset="0"/>
              <a:cs typeface="Times New Roman" panose="02020603050405020304" pitchFamily="18" charset="0"/>
            </a:rPr>
            <a:t>Step 4: </a:t>
          </a:r>
          <a:br>
            <a:rPr lang="en-US" sz="1200" kern="1200">
              <a:latin typeface="Times New Roman" panose="02020603050405020304" pitchFamily="18" charset="0"/>
              <a:cs typeface="Times New Roman" panose="02020603050405020304" pitchFamily="18" charset="0"/>
            </a:rPr>
          </a:br>
          <a:r>
            <a:rPr lang="en-US" sz="1200" kern="1200">
              <a:latin typeface="Times New Roman" panose="02020603050405020304" pitchFamily="18" charset="0"/>
              <a:cs typeface="Times New Roman" panose="02020603050405020304" pitchFamily="18" charset="0"/>
            </a:rPr>
            <a:t>Face Recognition based on view or feature</a:t>
          </a:r>
        </a:p>
      </dsp:txBody>
      <dsp:txXfrm>
        <a:off x="8399" y="2320129"/>
        <a:ext cx="1930760" cy="1158456"/>
      </dsp:txXfrm>
    </dsp:sp>
    <dsp:sp modelId="{9A31D0DA-757A-CC4D-8E82-275C94324AFE}">
      <dsp:nvSpPr>
        <dsp:cNvPr id="0" name=""/>
        <dsp:cNvSpPr/>
      </dsp:nvSpPr>
      <dsp:spPr>
        <a:xfrm>
          <a:off x="2383234" y="2320129"/>
          <a:ext cx="1930760" cy="1158456"/>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4609" tIns="99309" rIns="94609" bIns="99309" numCol="1" spcCol="1270" anchor="ctr" anchorCtr="0">
          <a:noAutofit/>
        </a:bodyPr>
        <a:lstStyle/>
        <a:p>
          <a:pPr marL="0" lvl="0" indent="0" algn="ctr" defTabSz="533400">
            <a:lnSpc>
              <a:spcPct val="90000"/>
            </a:lnSpc>
            <a:spcBef>
              <a:spcPct val="0"/>
            </a:spcBef>
            <a:spcAft>
              <a:spcPct val="35000"/>
            </a:spcAft>
            <a:buNone/>
            <a:defRPr cap="all"/>
          </a:pPr>
          <a:r>
            <a:rPr lang="en-US" sz="1200" kern="1200">
              <a:latin typeface="Times New Roman" panose="02020603050405020304" pitchFamily="18" charset="0"/>
              <a:cs typeface="Times New Roman" panose="02020603050405020304" pitchFamily="18" charset="0"/>
            </a:rPr>
            <a:t>Step 5: </a:t>
          </a:r>
        </a:p>
        <a:p>
          <a:pPr marL="0" lvl="0" indent="0" algn="ctr" defTabSz="533400">
            <a:lnSpc>
              <a:spcPct val="90000"/>
            </a:lnSpc>
            <a:spcBef>
              <a:spcPct val="0"/>
            </a:spcBef>
            <a:spcAft>
              <a:spcPct val="35000"/>
            </a:spcAft>
            <a:buNone/>
            <a:defRPr cap="all"/>
          </a:pPr>
          <a:r>
            <a:rPr lang="en-US" sz="1200" kern="1200">
              <a:latin typeface="Times New Roman" panose="02020603050405020304" pitchFamily="18" charset="0"/>
              <a:cs typeface="Times New Roman" panose="02020603050405020304" pitchFamily="18" charset="0"/>
            </a:rPr>
            <a:t>Video recording while the detection takes place which will be mapped to the data set stored</a:t>
          </a:r>
        </a:p>
      </dsp:txBody>
      <dsp:txXfrm>
        <a:off x="2383234" y="2320129"/>
        <a:ext cx="1930760" cy="11584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3891E-4276-C54B-9344-289FFA7659DE}"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F3F7F-2073-894B-BE9B-664D9428968E}" type="slidenum">
              <a:rPr lang="en-US" smtClean="0"/>
              <a:t>‹#›</a:t>
            </a:fld>
            <a:endParaRPr lang="en-US"/>
          </a:p>
        </p:txBody>
      </p:sp>
    </p:spTree>
    <p:extLst>
      <p:ext uri="{BB962C8B-B14F-4D97-AF65-F5344CB8AC3E}">
        <p14:creationId xmlns:p14="http://schemas.microsoft.com/office/powerpoint/2010/main" val="405578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4F3F7F-2073-894B-BE9B-664D9428968E}" type="slidenum">
              <a:rPr lang="en-US" smtClean="0"/>
              <a:t>12</a:t>
            </a:fld>
            <a:endParaRPr lang="en-US"/>
          </a:p>
        </p:txBody>
      </p:sp>
    </p:spTree>
    <p:extLst>
      <p:ext uri="{BB962C8B-B14F-4D97-AF65-F5344CB8AC3E}">
        <p14:creationId xmlns:p14="http://schemas.microsoft.com/office/powerpoint/2010/main" val="40292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2643583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1C0CF-E89D-724B-86B8-08FD5DAFD1B5}"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94388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969070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48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2689339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2379182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2638904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3704269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259176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134465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168393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01C0CF-E89D-724B-86B8-08FD5DAFD1B5}"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130294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01C0CF-E89D-724B-86B8-08FD5DAFD1B5}"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383392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314759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661538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01C0CF-E89D-724B-86B8-08FD5DAFD1B5}" type="datetimeFigureOut">
              <a:rPr lang="en-US" smtClean="0"/>
              <a:t>12/22/2022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113968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1C0CF-E89D-724B-86B8-08FD5DAFD1B5}"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B1416-5552-E043-BC3F-AFD30DA78097}" type="slidenum">
              <a:rPr lang="en-US" smtClean="0"/>
              <a:t>‹#›</a:t>
            </a:fld>
            <a:endParaRPr lang="en-US"/>
          </a:p>
        </p:txBody>
      </p:sp>
    </p:spTree>
    <p:extLst>
      <p:ext uri="{BB962C8B-B14F-4D97-AF65-F5344CB8AC3E}">
        <p14:creationId xmlns:p14="http://schemas.microsoft.com/office/powerpoint/2010/main" val="300236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01C0CF-E89D-724B-86B8-08FD5DAFD1B5}" type="datetimeFigureOut">
              <a:rPr lang="en-US" smtClean="0"/>
              <a:t>12/22/2022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91B1416-5552-E043-BC3F-AFD30DA78097}" type="slidenum">
              <a:rPr lang="en-US" smtClean="0"/>
              <a:t>‹#›</a:t>
            </a:fld>
            <a:endParaRPr lang="en-US"/>
          </a:p>
        </p:txBody>
      </p:sp>
    </p:spTree>
    <p:extLst>
      <p:ext uri="{BB962C8B-B14F-4D97-AF65-F5344CB8AC3E}">
        <p14:creationId xmlns:p14="http://schemas.microsoft.com/office/powerpoint/2010/main" val="376542619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xml"/><Relationship Id="rId7" Type="http://schemas.openxmlformats.org/officeDocument/2006/relationships/image" Target="../media/image22.jpe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9.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 name="Picture 19" descr="Scan of a human brain in a neurology clinic">
            <a:extLst>
              <a:ext uri="{FF2B5EF4-FFF2-40B4-BE49-F238E27FC236}">
                <a16:creationId xmlns:a16="http://schemas.microsoft.com/office/drawing/2014/main" id="{FC018C31-BB3F-9DAC-D443-026D89AFB74E}"/>
              </a:ext>
            </a:extLst>
          </p:cNvPr>
          <p:cNvPicPr>
            <a:picLocks noChangeAspect="1"/>
          </p:cNvPicPr>
          <p:nvPr/>
        </p:nvPicPr>
        <p:blipFill rotWithShape="1">
          <a:blip r:embed="rId3">
            <a:duotone>
              <a:prstClr val="black"/>
              <a:schemeClr val="accent5">
                <a:tint val="45000"/>
                <a:satMod val="400000"/>
              </a:schemeClr>
            </a:duotone>
            <a:alphaModFix amt="25000"/>
          </a:blip>
          <a:srcRect l="9091" t="30682" b="1136"/>
          <a:stretch/>
        </p:blipFill>
        <p:spPr>
          <a:xfrm>
            <a:off x="20" y="10"/>
            <a:ext cx="12191980" cy="6857990"/>
          </a:xfrm>
          <a:prstGeom prst="rect">
            <a:avLst/>
          </a:prstGeom>
        </p:spPr>
      </p:pic>
      <p:sp>
        <p:nvSpPr>
          <p:cNvPr id="2" name="Title 1">
            <a:extLst>
              <a:ext uri="{FF2B5EF4-FFF2-40B4-BE49-F238E27FC236}">
                <a16:creationId xmlns:a16="http://schemas.microsoft.com/office/drawing/2014/main" id="{5DCF6B1F-8EC2-ED85-ACED-93321382A166}"/>
              </a:ext>
            </a:extLst>
          </p:cNvPr>
          <p:cNvSpPr>
            <a:spLocks noGrp="1"/>
          </p:cNvSpPr>
          <p:nvPr>
            <p:ph type="ctrTitle"/>
          </p:nvPr>
        </p:nvSpPr>
        <p:spPr>
          <a:xfrm>
            <a:off x="642938" y="1447800"/>
            <a:ext cx="9158287" cy="3329581"/>
          </a:xfrm>
        </p:spPr>
        <p:txBody>
          <a:bodyPr>
            <a:normAutofit/>
          </a:bodyPr>
          <a:lstStyle/>
          <a:p>
            <a:pPr>
              <a:lnSpc>
                <a:spcPct val="90000"/>
              </a:lnSpc>
            </a:pPr>
            <a:r>
              <a:rPr lang="en-US" sz="5600" b="1" i="0" dirty="0">
                <a:effectLst/>
                <a:latin typeface="Times New Roman" panose="02020603050405020304" pitchFamily="18" charset="0"/>
              </a:rPr>
              <a:t>DETECTING IMPERSONATOR IN </a:t>
            </a:r>
            <a:br>
              <a:rPr lang="en-US" sz="5600" b="1" i="0" dirty="0">
                <a:effectLst/>
                <a:latin typeface="Times New Roman" panose="02020603050405020304" pitchFamily="18" charset="0"/>
              </a:rPr>
            </a:br>
            <a:r>
              <a:rPr lang="en-US" sz="5600" b="1" i="0" dirty="0">
                <a:effectLst/>
                <a:latin typeface="Times New Roman" panose="02020603050405020304" pitchFamily="18" charset="0"/>
              </a:rPr>
              <a:t>EXAMINATION HALL USING AI</a:t>
            </a:r>
            <a:r>
              <a:rPr lang="en-US" sz="5600" b="0" i="0" dirty="0">
                <a:effectLst/>
                <a:latin typeface="Times New Roman" panose="02020603050405020304" pitchFamily="18" charset="0"/>
              </a:rPr>
              <a:t> </a:t>
            </a:r>
            <a:endParaRPr lang="en-US" sz="5600" dirty="0"/>
          </a:p>
        </p:txBody>
      </p:sp>
      <p:sp>
        <p:nvSpPr>
          <p:cNvPr id="3" name="Subtitle 2">
            <a:extLst>
              <a:ext uri="{FF2B5EF4-FFF2-40B4-BE49-F238E27FC236}">
                <a16:creationId xmlns:a16="http://schemas.microsoft.com/office/drawing/2014/main" id="{04B1ADB3-86E1-C3A1-B137-3C446781FCC2}"/>
              </a:ext>
            </a:extLst>
          </p:cNvPr>
          <p:cNvSpPr>
            <a:spLocks noGrp="1"/>
          </p:cNvSpPr>
          <p:nvPr>
            <p:ph type="subTitle" idx="1"/>
          </p:nvPr>
        </p:nvSpPr>
        <p:spPr>
          <a:xfrm>
            <a:off x="8105775" y="5534617"/>
            <a:ext cx="4086225" cy="1323373"/>
          </a:xfrm>
        </p:spPr>
        <p:txBody>
          <a:bodyPr vert="horz" lIns="91440" tIns="45720" rIns="91440" bIns="45720" rtlCol="0">
            <a:noAutofit/>
          </a:bodyPr>
          <a:lstStyle/>
          <a:p>
            <a:pPr algn="just" rtl="0" fontAlgn="base">
              <a:lnSpc>
                <a:spcPct val="90000"/>
              </a:lnSpc>
            </a:pPr>
            <a:r>
              <a:rPr lang="en-US" sz="1600" b="0" i="0" dirty="0">
                <a:solidFill>
                  <a:schemeClr val="tx1"/>
                </a:solidFill>
                <a:effectLst/>
                <a:latin typeface="Times New Roman"/>
                <a:cs typeface="Times New Roman"/>
              </a:rPr>
              <a:t>SRI VAISHNAVI KUMBAR :00438982</a:t>
            </a:r>
          </a:p>
          <a:p>
            <a:pPr algn="just" fontAlgn="base">
              <a:lnSpc>
                <a:spcPct val="90000"/>
              </a:lnSpc>
            </a:pPr>
            <a:r>
              <a:rPr lang="en-US" sz="1600" dirty="0">
                <a:solidFill>
                  <a:schemeClr val="tx1"/>
                </a:solidFill>
                <a:latin typeface="Times New Roman"/>
                <a:cs typeface="Times New Roman"/>
              </a:rPr>
              <a:t> </a:t>
            </a:r>
            <a:r>
              <a:rPr lang="en-US" sz="1600" b="0" i="0" dirty="0">
                <a:solidFill>
                  <a:schemeClr val="tx1"/>
                </a:solidFill>
                <a:effectLst/>
                <a:latin typeface="Times New Roman"/>
                <a:cs typeface="Times New Roman"/>
              </a:rPr>
              <a:t>SUVARNA </a:t>
            </a:r>
            <a:r>
              <a:rPr lang="en-US" sz="1600" b="0" i="0" dirty="0" err="1">
                <a:solidFill>
                  <a:schemeClr val="tx1"/>
                </a:solidFill>
                <a:effectLst/>
                <a:latin typeface="Times New Roman"/>
                <a:cs typeface="Times New Roman"/>
              </a:rPr>
              <a:t>SAHU</a:t>
            </a:r>
            <a:r>
              <a:rPr lang="en-US" sz="1600" dirty="0">
                <a:solidFill>
                  <a:schemeClr val="tx1"/>
                </a:solidFill>
                <a:latin typeface="Times New Roman"/>
                <a:cs typeface="Times New Roman"/>
              </a:rPr>
              <a:t> </a:t>
            </a:r>
            <a:r>
              <a:rPr lang="en-US" sz="1600" b="0" i="0" dirty="0">
                <a:solidFill>
                  <a:schemeClr val="tx1"/>
                </a:solidFill>
                <a:effectLst/>
                <a:latin typeface="Times New Roman"/>
                <a:cs typeface="Times New Roman"/>
              </a:rPr>
              <a:t>: 00447083</a:t>
            </a:r>
            <a:r>
              <a:rPr lang="en-US" sz="1600" dirty="0">
                <a:solidFill>
                  <a:schemeClr val="tx1"/>
                </a:solidFill>
                <a:latin typeface="Times New Roman"/>
                <a:cs typeface="Times New Roman"/>
              </a:rPr>
              <a:t> </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rtl="0" fontAlgn="base">
              <a:lnSpc>
                <a:spcPct val="90000"/>
              </a:lnSpc>
            </a:pPr>
            <a:r>
              <a:rPr lang="en-US" sz="1600" b="0" i="0" dirty="0">
                <a:solidFill>
                  <a:schemeClr val="tx1"/>
                </a:solidFill>
                <a:effectLst/>
                <a:latin typeface="Times New Roman"/>
                <a:cs typeface="Times New Roman"/>
              </a:rPr>
              <a:t>SAI NARENDRA </a:t>
            </a:r>
            <a:r>
              <a:rPr lang="en-US" sz="1600" b="0" i="0" dirty="0" err="1">
                <a:solidFill>
                  <a:schemeClr val="tx1"/>
                </a:solidFill>
                <a:effectLst/>
                <a:latin typeface="Times New Roman"/>
                <a:cs typeface="Times New Roman"/>
              </a:rPr>
              <a:t>MUGATHA</a:t>
            </a:r>
            <a:r>
              <a:rPr lang="en-US" sz="1600" b="0" i="0" dirty="0">
                <a:solidFill>
                  <a:schemeClr val="tx1"/>
                </a:solidFill>
                <a:effectLst/>
                <a:latin typeface="Times New Roman"/>
                <a:cs typeface="Times New Roman"/>
              </a:rPr>
              <a:t> : 00438887</a:t>
            </a:r>
          </a:p>
        </p:txBody>
      </p:sp>
    </p:spTree>
    <p:extLst>
      <p:ext uri="{BB962C8B-B14F-4D97-AF65-F5344CB8AC3E}">
        <p14:creationId xmlns:p14="http://schemas.microsoft.com/office/powerpoint/2010/main" val="402584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7035A5-A40E-7B19-2560-E594056DD488}"/>
              </a:ext>
            </a:extLst>
          </p:cNvPr>
          <p:cNvPicPr>
            <a:picLocks noChangeAspect="1"/>
          </p:cNvPicPr>
          <p:nvPr/>
        </p:nvPicPr>
        <p:blipFill rotWithShape="1">
          <a:blip r:embed="rId3">
            <a:duotone>
              <a:prstClr val="black"/>
              <a:schemeClr val="accent5">
                <a:tint val="45000"/>
                <a:satMod val="400000"/>
              </a:schemeClr>
            </a:duotone>
            <a:alphaModFix amt="15000"/>
          </a:blip>
          <a:srcRect t="8896" b="6835"/>
          <a:stretch/>
        </p:blipFill>
        <p:spPr>
          <a:xfrm>
            <a:off x="20" y="0"/>
            <a:ext cx="12191980" cy="6857990"/>
          </a:xfrm>
          <a:prstGeom prst="rect">
            <a:avLst/>
          </a:prstGeom>
        </p:spPr>
      </p:pic>
      <p:sp>
        <p:nvSpPr>
          <p:cNvPr id="2" name="Title 1">
            <a:extLst>
              <a:ext uri="{FF2B5EF4-FFF2-40B4-BE49-F238E27FC236}">
                <a16:creationId xmlns:a16="http://schemas.microsoft.com/office/drawing/2014/main" id="{31386E65-B7B3-98E0-3EE8-4B605C525FF8}"/>
              </a:ext>
            </a:extLst>
          </p:cNvPr>
          <p:cNvSpPr txBox="1">
            <a:spLocks/>
          </p:cNvSpPr>
          <p:nvPr/>
        </p:nvSpPr>
        <p:spPr>
          <a:xfrm>
            <a:off x="346073" y="252693"/>
            <a:ext cx="9969502" cy="129035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457200">
              <a:spcAft>
                <a:spcPts val="600"/>
              </a:spcAft>
            </a:pPr>
            <a:r>
              <a:rPr lang="en-US" sz="4200" dirty="0">
                <a:solidFill>
                  <a:schemeClr val="tx2"/>
                </a:solidFill>
                <a:latin typeface="Times New Roman" panose="02020603050405020304" pitchFamily="18" charset="0"/>
                <a:cs typeface="Times New Roman" panose="02020603050405020304" pitchFamily="18" charset="0"/>
              </a:rPr>
              <a:t>STEPS TO IMPLEMENT THE PROJECT</a:t>
            </a:r>
          </a:p>
          <a:p>
            <a:pPr algn="l" defTabSz="457200">
              <a:spcAft>
                <a:spcPts val="600"/>
              </a:spcAft>
            </a:pPr>
            <a:r>
              <a:rPr lang="en-US" sz="4200" dirty="0">
                <a:solidFill>
                  <a:schemeClr val="tx2"/>
                </a:solidFill>
                <a:latin typeface="Times New Roman" panose="02020603050405020304" pitchFamily="18" charset="0"/>
                <a:cs typeface="Times New Roman" panose="02020603050405020304" pitchFamily="18" charset="0"/>
              </a:rPr>
              <a:t> - DEMO</a:t>
            </a:r>
          </a:p>
        </p:txBody>
      </p:sp>
      <p:sp>
        <p:nvSpPr>
          <p:cNvPr id="3" name="TextBox 2">
            <a:extLst>
              <a:ext uri="{FF2B5EF4-FFF2-40B4-BE49-F238E27FC236}">
                <a16:creationId xmlns:a16="http://schemas.microsoft.com/office/drawing/2014/main" id="{57961D5B-3B6C-4BA0-3B3F-5241C6B0C278}"/>
              </a:ext>
            </a:extLst>
          </p:cNvPr>
          <p:cNvSpPr txBox="1"/>
          <p:nvPr/>
        </p:nvSpPr>
        <p:spPr>
          <a:xfrm>
            <a:off x="581025" y="1795743"/>
            <a:ext cx="11029950" cy="4956252"/>
          </a:xfrm>
          <a:prstGeom prst="rect">
            <a:avLst/>
          </a:prstGeom>
        </p:spPr>
        <p:txBody>
          <a:bodyPr vert="horz" lIns="91440" tIns="45720" rIns="91440" bIns="45720" rtlCol="0" anchor="ctr">
            <a:normAutofit lnSpcReduction="10000"/>
          </a:bodyPr>
          <a:lstStyle/>
          <a:p>
            <a:pPr>
              <a:lnSpc>
                <a:spcPct val="90000"/>
              </a:lnSpc>
              <a:spcBef>
                <a:spcPts val="1000"/>
              </a:spcBef>
              <a:buClr>
                <a:schemeClr val="bg2">
                  <a:lumMod val="40000"/>
                  <a:lumOff val="60000"/>
                </a:schemeClr>
              </a:buClr>
              <a:buSzPct val="80000"/>
            </a:pPr>
            <a:endParaRPr lang="en-US" dirty="0">
              <a:latin typeface="Times New Roman" panose="02020603050405020304" pitchFamily="18" charset="0"/>
              <a:ea typeface="+mj-ea"/>
              <a:cs typeface="Times New Roman" panose="02020603050405020304" pitchFamily="18" charset="0"/>
            </a:endParaRPr>
          </a:p>
          <a:p>
            <a:pPr marL="285750" indent="-285750">
              <a:lnSpc>
                <a:spcPct val="150000"/>
              </a:lnSpc>
              <a:spcBef>
                <a:spcPts val="1000"/>
              </a:spcBef>
              <a:buClr>
                <a:schemeClr val="bg2">
                  <a:lumMod val="40000"/>
                  <a:lumOff val="60000"/>
                </a:schemeClr>
              </a:buClr>
              <a:buSzPct val="80000"/>
              <a:buFont typeface="Courier New" panose="02070309020205020404" pitchFamily="49" charset="0"/>
              <a:buChar char="o"/>
            </a:pPr>
            <a:r>
              <a:rPr lang="en-US" u="sng" dirty="0">
                <a:latin typeface="Times New Roman" panose="02020603050405020304" pitchFamily="18" charset="0"/>
                <a:ea typeface="+mj-ea"/>
                <a:cs typeface="Times New Roman" panose="02020603050405020304" pitchFamily="18" charset="0"/>
              </a:rPr>
              <a:t>Step-1</a:t>
            </a:r>
            <a:r>
              <a:rPr lang="en-US" dirty="0">
                <a:latin typeface="Times New Roman" panose="02020603050405020304" pitchFamily="18" charset="0"/>
                <a:ea typeface="+mj-ea"/>
                <a:cs typeface="Times New Roman" panose="02020603050405020304" pitchFamily="18" charset="0"/>
              </a:rPr>
              <a:t>-Open Anaconda Command Prompt and move to the folder you have stored the python files.</a:t>
            </a:r>
            <a:endParaRPr lang="en-US" u="sng" dirty="0">
              <a:latin typeface="Times New Roman" panose="02020603050405020304" pitchFamily="18" charset="0"/>
              <a:ea typeface="+mj-ea"/>
              <a:cs typeface="Times New Roman" panose="02020603050405020304" pitchFamily="18" charset="0"/>
            </a:endParaRPr>
          </a:p>
          <a:p>
            <a:pPr marL="285750" indent="-285750">
              <a:lnSpc>
                <a:spcPct val="150000"/>
              </a:lnSpc>
              <a:spcBef>
                <a:spcPts val="1000"/>
              </a:spcBef>
              <a:buClr>
                <a:schemeClr val="bg2">
                  <a:lumMod val="40000"/>
                  <a:lumOff val="60000"/>
                </a:schemeClr>
              </a:buClr>
              <a:buSzPct val="80000"/>
              <a:buFont typeface="Courier New" panose="02070309020205020404" pitchFamily="49" charset="0"/>
              <a:buChar char="o"/>
            </a:pPr>
            <a:r>
              <a:rPr lang="en-US" u="sng" dirty="0">
                <a:latin typeface="Times New Roman" panose="02020603050405020304" pitchFamily="18" charset="0"/>
                <a:ea typeface="+mj-ea"/>
                <a:cs typeface="Times New Roman" panose="02020603050405020304" pitchFamily="18" charset="0"/>
              </a:rPr>
              <a:t>Step-2</a:t>
            </a:r>
            <a:r>
              <a:rPr lang="en-US" dirty="0">
                <a:latin typeface="Times New Roman" panose="02020603050405020304" pitchFamily="18" charset="0"/>
                <a:ea typeface="+mj-ea"/>
                <a:cs typeface="Times New Roman" panose="02020603050405020304" pitchFamily="18" charset="0"/>
              </a:rPr>
              <a:t> </a:t>
            </a:r>
            <a:r>
              <a:rPr lang="en-US" dirty="0" err="1">
                <a:latin typeface="Times New Roman" panose="02020603050405020304" pitchFamily="18" charset="0"/>
                <a:ea typeface="+mj-ea"/>
                <a:cs typeface="Times New Roman" panose="02020603050405020304" pitchFamily="18" charset="0"/>
              </a:rPr>
              <a:t>conda</a:t>
            </a:r>
            <a:r>
              <a:rPr lang="en-US" dirty="0">
                <a:latin typeface="Times New Roman" panose="02020603050405020304" pitchFamily="18" charset="0"/>
                <a:ea typeface="+mj-ea"/>
                <a:cs typeface="Times New Roman" panose="02020603050405020304" pitchFamily="18" charset="0"/>
              </a:rPr>
              <a:t> create -n </a:t>
            </a:r>
            <a:r>
              <a:rPr lang="en-US" dirty="0" err="1">
                <a:latin typeface="Times New Roman" panose="02020603050405020304" pitchFamily="18" charset="0"/>
                <a:ea typeface="+mj-ea"/>
                <a:cs typeface="Times New Roman" panose="02020603050405020304" pitchFamily="18" charset="0"/>
              </a:rPr>
              <a:t>tf</a:t>
            </a:r>
            <a:r>
              <a:rPr lang="en-US" dirty="0">
                <a:latin typeface="Times New Roman" panose="02020603050405020304" pitchFamily="18" charset="0"/>
                <a:ea typeface="+mj-ea"/>
                <a:cs typeface="Times New Roman" panose="02020603050405020304" pitchFamily="18" charset="0"/>
              </a:rPr>
              <a:t>, this command will be used to create a new virtual environment , and pip python=3.6.7 will help us in downloading the module which lends us a way to reliably generate cryptographically strong pseudo-random values. Using these, we can manage secrets like account authentication, tokens, and so.</a:t>
            </a:r>
          </a:p>
          <a:p>
            <a:pPr marL="285750" indent="-285750">
              <a:lnSpc>
                <a:spcPct val="150000"/>
              </a:lnSpc>
              <a:spcBef>
                <a:spcPts val="1000"/>
              </a:spcBef>
              <a:buClr>
                <a:schemeClr val="bg2">
                  <a:lumMod val="40000"/>
                  <a:lumOff val="60000"/>
                </a:schemeClr>
              </a:buClr>
              <a:buSzPct val="80000"/>
              <a:buFont typeface="Courier New" panose="02070309020205020404" pitchFamily="49" charset="0"/>
              <a:buChar char="o"/>
            </a:pPr>
            <a:r>
              <a:rPr lang="en-US" dirty="0">
                <a:latin typeface="Times New Roman" panose="02020603050405020304" pitchFamily="18" charset="0"/>
                <a:ea typeface="+mj-ea"/>
                <a:cs typeface="Times New Roman" panose="02020603050405020304" pitchFamily="18" charset="0"/>
              </a:rPr>
              <a:t>It will state the packages it will install and ask if we must proceed, press Y</a:t>
            </a:r>
          </a:p>
          <a:p>
            <a:pPr marL="285750" indent="-285750">
              <a:lnSpc>
                <a:spcPct val="150000"/>
              </a:lnSpc>
              <a:spcBef>
                <a:spcPts val="1000"/>
              </a:spcBef>
              <a:buClr>
                <a:schemeClr val="bg2">
                  <a:lumMod val="40000"/>
                  <a:lumOff val="60000"/>
                </a:schemeClr>
              </a:buClr>
              <a:buSzPct val="80000"/>
              <a:buFont typeface="Courier New" panose="02070309020205020404" pitchFamily="49" charset="0"/>
              <a:buChar char="o"/>
            </a:pPr>
            <a:r>
              <a:rPr lang="en-US" dirty="0" err="1">
                <a:latin typeface="Times New Roman" panose="02020603050405020304" pitchFamily="18" charset="0"/>
                <a:ea typeface="+mj-ea"/>
                <a:cs typeface="Times New Roman" panose="02020603050405020304" pitchFamily="18" charset="0"/>
              </a:rPr>
              <a:t>conda</a:t>
            </a:r>
            <a:r>
              <a:rPr lang="en-US" dirty="0">
                <a:latin typeface="Times New Roman" panose="02020603050405020304" pitchFamily="18" charset="0"/>
                <a:ea typeface="+mj-ea"/>
                <a:cs typeface="Times New Roman" panose="02020603050405020304" pitchFamily="18" charset="0"/>
              </a:rPr>
              <a:t> create -n </a:t>
            </a:r>
            <a:r>
              <a:rPr lang="en-US" dirty="0" err="1">
                <a:latin typeface="Times New Roman" panose="02020603050405020304" pitchFamily="18" charset="0"/>
                <a:ea typeface="+mj-ea"/>
                <a:cs typeface="Times New Roman" panose="02020603050405020304" pitchFamily="18" charset="0"/>
              </a:rPr>
              <a:t>tf</a:t>
            </a:r>
            <a:r>
              <a:rPr lang="en-US" dirty="0">
                <a:latin typeface="Times New Roman" panose="02020603050405020304" pitchFamily="18" charset="0"/>
                <a:ea typeface="+mj-ea"/>
                <a:cs typeface="Times New Roman" panose="02020603050405020304" pitchFamily="18" charset="0"/>
              </a:rPr>
              <a:t> pip python==3.6.9</a:t>
            </a:r>
          </a:p>
          <a:p>
            <a:pPr marL="285750" indent="-285750">
              <a:lnSpc>
                <a:spcPct val="150000"/>
              </a:lnSpc>
              <a:spcBef>
                <a:spcPts val="1000"/>
              </a:spcBef>
              <a:buClr>
                <a:schemeClr val="bg2">
                  <a:lumMod val="40000"/>
                  <a:lumOff val="60000"/>
                </a:schemeClr>
              </a:buClr>
              <a:buSzPct val="80000"/>
              <a:buFont typeface="Courier New" panose="02070309020205020404" pitchFamily="49" charset="0"/>
              <a:buChar char="o"/>
            </a:pPr>
            <a:r>
              <a:rPr lang="en-US" u="sng" dirty="0">
                <a:latin typeface="Times New Roman" panose="02020603050405020304" pitchFamily="18" charset="0"/>
                <a:ea typeface="+mj-ea"/>
                <a:cs typeface="Times New Roman" panose="02020603050405020304" pitchFamily="18" charset="0"/>
              </a:rPr>
              <a:t>Step-3</a:t>
            </a:r>
            <a:r>
              <a:rPr lang="en-US" dirty="0">
                <a:latin typeface="Times New Roman" panose="02020603050405020304" pitchFamily="18" charset="0"/>
                <a:ea typeface="+mj-ea"/>
                <a:cs typeface="Times New Roman" panose="02020603050405020304" pitchFamily="18" charset="0"/>
              </a:rPr>
              <a:t> Now we will activate </a:t>
            </a:r>
            <a:r>
              <a:rPr lang="en-US" dirty="0" err="1">
                <a:latin typeface="Times New Roman" panose="02020603050405020304" pitchFamily="18" charset="0"/>
                <a:ea typeface="+mj-ea"/>
                <a:cs typeface="Times New Roman" panose="02020603050405020304" pitchFamily="18" charset="0"/>
              </a:rPr>
              <a:t>conda</a:t>
            </a:r>
            <a:r>
              <a:rPr lang="en-US" dirty="0">
                <a:latin typeface="Times New Roman" panose="02020603050405020304" pitchFamily="18" charset="0"/>
                <a:ea typeface="+mj-ea"/>
                <a:cs typeface="Times New Roman" panose="02020603050405020304" pitchFamily="18" charset="0"/>
              </a:rPr>
              <a:t> </a:t>
            </a:r>
            <a:r>
              <a:rPr lang="en-US" dirty="0" err="1">
                <a:latin typeface="Times New Roman" panose="02020603050405020304" pitchFamily="18" charset="0"/>
                <a:ea typeface="+mj-ea"/>
                <a:cs typeface="Times New Roman" panose="02020603050405020304" pitchFamily="18" charset="0"/>
              </a:rPr>
              <a:t>tf</a:t>
            </a:r>
            <a:r>
              <a:rPr lang="en-US" dirty="0">
                <a:latin typeface="Times New Roman" panose="02020603050405020304" pitchFamily="18" charset="0"/>
                <a:ea typeface="+mj-ea"/>
                <a:cs typeface="Times New Roman" panose="02020603050405020304" pitchFamily="18" charset="0"/>
              </a:rPr>
              <a:t>, with </a:t>
            </a:r>
            <a:r>
              <a:rPr lang="en-US" dirty="0" err="1">
                <a:latin typeface="Times New Roman" panose="02020603050405020304" pitchFamily="18" charset="0"/>
                <a:ea typeface="+mj-ea"/>
                <a:cs typeface="Times New Roman" panose="02020603050405020304" pitchFamily="18" charset="0"/>
              </a:rPr>
              <a:t>conda</a:t>
            </a:r>
            <a:r>
              <a:rPr lang="en-US" dirty="0">
                <a:latin typeface="Times New Roman" panose="02020603050405020304" pitchFamily="18" charset="0"/>
                <a:ea typeface="+mj-ea"/>
                <a:cs typeface="Times New Roman" panose="02020603050405020304" pitchFamily="18" charset="0"/>
              </a:rPr>
              <a:t>, you can create, export, list, remove, and update environments that have different versions of Python and/or packages installed in them. Switching or moving between environments is called activating the environment.</a:t>
            </a:r>
          </a:p>
          <a:p>
            <a:pPr marL="285750" indent="-285750">
              <a:lnSpc>
                <a:spcPct val="150000"/>
              </a:lnSpc>
              <a:spcBef>
                <a:spcPts val="1000"/>
              </a:spcBef>
              <a:buClr>
                <a:schemeClr val="bg2">
                  <a:lumMod val="40000"/>
                  <a:lumOff val="60000"/>
                </a:schemeClr>
              </a:buClr>
              <a:buSzPct val="80000"/>
              <a:buFont typeface="Courier New" panose="02070309020205020404" pitchFamily="49" charset="0"/>
              <a:buChar char="o"/>
            </a:pPr>
            <a:r>
              <a:rPr lang="en-US" dirty="0" err="1">
                <a:latin typeface="Times New Roman" panose="02020603050405020304" pitchFamily="18" charset="0"/>
                <a:ea typeface="+mj-ea"/>
                <a:cs typeface="Times New Roman" panose="02020603050405020304" pitchFamily="18" charset="0"/>
              </a:rPr>
              <a:t>conda</a:t>
            </a:r>
            <a:r>
              <a:rPr lang="en-US" dirty="0">
                <a:latin typeface="Times New Roman" panose="02020603050405020304" pitchFamily="18" charset="0"/>
                <a:ea typeface="+mj-ea"/>
                <a:cs typeface="Times New Roman" panose="02020603050405020304" pitchFamily="18" charset="0"/>
              </a:rPr>
              <a:t> activate </a:t>
            </a:r>
            <a:r>
              <a:rPr lang="en-US" dirty="0" err="1">
                <a:latin typeface="Times New Roman" panose="02020603050405020304" pitchFamily="18" charset="0"/>
                <a:ea typeface="+mj-ea"/>
                <a:cs typeface="Times New Roman" panose="02020603050405020304" pitchFamily="18" charset="0"/>
              </a:rPr>
              <a:t>tf</a:t>
            </a:r>
            <a:endParaRPr lang="en-US" dirty="0">
              <a:latin typeface="Times New Roman" panose="02020603050405020304" pitchFamily="18" charset="0"/>
              <a:ea typeface="+mj-ea"/>
              <a:cs typeface="Times New Roman" panose="02020603050405020304" pitchFamily="18" charset="0"/>
            </a:endParaRPr>
          </a:p>
          <a:p>
            <a:pPr>
              <a:lnSpc>
                <a:spcPct val="90000"/>
              </a:lnSpc>
              <a:spcBef>
                <a:spcPts val="1000"/>
              </a:spcBef>
              <a:buClr>
                <a:schemeClr val="bg2">
                  <a:lumMod val="40000"/>
                  <a:lumOff val="60000"/>
                </a:schemeClr>
              </a:buClr>
              <a:buSzPct val="80000"/>
              <a:buFont typeface="Wingdings 3" charset="2"/>
              <a:buChar char=""/>
            </a:pPr>
            <a:endParaRPr lang="en-US" dirty="0">
              <a:latin typeface="Times New Roman" panose="02020603050405020304" pitchFamily="18" charset="0"/>
              <a:ea typeface="+mj-ea"/>
              <a:cs typeface="Times New Roman" panose="02020603050405020304" pitchFamily="18" charset="0"/>
            </a:endParaRPr>
          </a:p>
          <a:p>
            <a:pPr>
              <a:lnSpc>
                <a:spcPct val="90000"/>
              </a:lnSpc>
              <a:spcBef>
                <a:spcPts val="1000"/>
              </a:spcBef>
              <a:buClr>
                <a:schemeClr val="bg2">
                  <a:lumMod val="40000"/>
                  <a:lumOff val="60000"/>
                </a:schemeClr>
              </a:buClr>
              <a:buSzPct val="80000"/>
              <a:buFont typeface="Wingdings 3" charset="2"/>
              <a:buChar char=""/>
            </a:pPr>
            <a:endParaRPr lang="en-US" dirty="0">
              <a:latin typeface="Times New Roman" panose="02020603050405020304" pitchFamily="18" charset="0"/>
              <a:ea typeface="+mj-ea"/>
              <a:cs typeface="Times New Roman" panose="02020603050405020304" pitchFamily="18" charset="0"/>
            </a:endParaRPr>
          </a:p>
          <a:p>
            <a:pPr>
              <a:lnSpc>
                <a:spcPct val="90000"/>
              </a:lnSpc>
              <a:spcBef>
                <a:spcPts val="1000"/>
              </a:spcBef>
              <a:buClr>
                <a:schemeClr val="bg2">
                  <a:lumMod val="40000"/>
                  <a:lumOff val="60000"/>
                </a:schemeClr>
              </a:buClr>
              <a:buSzPct val="80000"/>
              <a:buFont typeface="Wingdings 3" charset="2"/>
              <a:buChar char=""/>
            </a:pPr>
            <a:endParaRPr lang="en-US"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7894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Icon of speech bubble made with lines">
            <a:extLst>
              <a:ext uri="{FF2B5EF4-FFF2-40B4-BE49-F238E27FC236}">
                <a16:creationId xmlns:a16="http://schemas.microsoft.com/office/drawing/2014/main" id="{59B81784-81CF-25A7-7A06-23D7B28FCA13}"/>
              </a:ext>
            </a:extLst>
          </p:cNvPr>
          <p:cNvPicPr>
            <a:picLocks noChangeAspect="1"/>
          </p:cNvPicPr>
          <p:nvPr/>
        </p:nvPicPr>
        <p:blipFill rotWithShape="1">
          <a:blip r:embed="rId4">
            <a:duotone>
              <a:prstClr val="black"/>
              <a:schemeClr val="accent5">
                <a:tint val="45000"/>
                <a:satMod val="400000"/>
              </a:schemeClr>
            </a:duotone>
            <a:alphaModFix amt="15000"/>
          </a:blip>
          <a:srcRect t="16702" b="27049"/>
          <a:stretch/>
        </p:blipFill>
        <p:spPr>
          <a:xfrm>
            <a:off x="20" y="10"/>
            <a:ext cx="12191980" cy="6857990"/>
          </a:xfrm>
          <a:prstGeom prst="rect">
            <a:avLst/>
          </a:prstGeom>
        </p:spPr>
      </p:pic>
      <p:sp>
        <p:nvSpPr>
          <p:cNvPr id="2" name="TextBox 1">
            <a:extLst>
              <a:ext uri="{FF2B5EF4-FFF2-40B4-BE49-F238E27FC236}">
                <a16:creationId xmlns:a16="http://schemas.microsoft.com/office/drawing/2014/main" id="{146DE037-EF94-5C24-B9EE-D60D72A153B3}"/>
              </a:ext>
            </a:extLst>
          </p:cNvPr>
          <p:cNvSpPr txBox="1"/>
          <p:nvPr/>
        </p:nvSpPr>
        <p:spPr>
          <a:xfrm>
            <a:off x="138573" y="376698"/>
            <a:ext cx="11257015" cy="6986528"/>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Step-4 </a:t>
            </a:r>
            <a:r>
              <a:rPr lang="en-US" sz="2000" dirty="0">
                <a:latin typeface="Times New Roman" panose="02020603050405020304" pitchFamily="18" charset="0"/>
                <a:cs typeface="Times New Roman" panose="02020603050405020304" pitchFamily="18" charset="0"/>
              </a:rPr>
              <a:t>Now we are in tf (tensorflow) environment, we need to install the libraries and packages of python namely dlib, imutils, NumPy, open cv2, scikit-learn and face-recognition.</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Dlib is used to estimate the location of coordinates that map the facial points on a person’s face.</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Imutils is a series of convenience functions to make basic image processing functions such as translation, rotation, resizing, skeletonization, displaying Matplotlib images, sorting contours, detecting edges.</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NumPy is used to perform a wide variety of mathematical operations on arrays.</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OpenCV is a Python library that allows you to perform image processing and computer vision tasks</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sklearn library contains a lot of efficient tools for machine learning and statistical modeling including classification, regression, clustering, and dimensionality reduction.</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Facial recognition is a way of identifying or confirming an individual's identity using their face. Facial recognition systems can be used to identify people in photos, videos, or in real-time.</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1" i="0" u="none" strike="noStrike" dirty="0">
                <a:effectLst/>
                <a:latin typeface="Times New Roman" panose="02020603050405020304" pitchFamily="18" charset="0"/>
                <a:cs typeface="Times New Roman" panose="02020603050405020304" pitchFamily="18" charset="0"/>
              </a:rPr>
              <a:t>conda install -c conda-forge dlib</a:t>
            </a:r>
            <a:r>
              <a:rPr lang="en-US" sz="2000" b="1" i="0" dirty="0">
                <a:effectLst/>
                <a:latin typeface="Times New Roman" panose="02020603050405020304" pitchFamily="18" charset="0"/>
                <a:cs typeface="Times New Roman" panose="02020603050405020304" pitchFamily="18" charset="0"/>
              </a:rPr>
              <a:t>​</a:t>
            </a:r>
          </a:p>
          <a:p>
            <a:pPr marL="285750" indent="-285750" algn="l" rtl="0" fontAlgn="base">
              <a:buFont typeface="Wingdings" panose="05000000000000000000" pitchFamily="2" charset="2"/>
              <a:buChar char="§"/>
            </a:pPr>
            <a:r>
              <a:rPr lang="en-US" sz="2000" b="1" i="0" u="none" strike="noStrike" dirty="0">
                <a:effectLst/>
                <a:latin typeface="Times New Roman" panose="02020603050405020304" pitchFamily="18" charset="0"/>
                <a:cs typeface="Times New Roman" panose="02020603050405020304" pitchFamily="18" charset="0"/>
              </a:rPr>
              <a:t>pip install imutils</a:t>
            </a:r>
            <a:r>
              <a:rPr lang="en-US" sz="2000" b="1" i="0" dirty="0">
                <a:effectLst/>
                <a:latin typeface="Times New Roman" panose="02020603050405020304" pitchFamily="18" charset="0"/>
                <a:cs typeface="Times New Roman" panose="02020603050405020304" pitchFamily="18" charset="0"/>
              </a:rPr>
              <a:t>​</a:t>
            </a:r>
          </a:p>
          <a:p>
            <a:pPr marL="285750" indent="-285750" algn="l" rtl="0" fontAlgn="base">
              <a:buFont typeface="Wingdings" panose="05000000000000000000" pitchFamily="2" charset="2"/>
              <a:buChar char="§"/>
            </a:pPr>
            <a:r>
              <a:rPr lang="en-US" sz="2000" b="1" i="0" u="none" strike="noStrike" dirty="0">
                <a:effectLst/>
                <a:latin typeface="Times New Roman" panose="02020603050405020304" pitchFamily="18" charset="0"/>
                <a:cs typeface="Times New Roman" panose="02020603050405020304" pitchFamily="18" charset="0"/>
              </a:rPr>
              <a:t>pip install opencv-</a:t>
            </a:r>
            <a:r>
              <a:rPr lang="en-US" sz="2000" b="1" i="0" u="none" strike="noStrike" dirty="0" err="1">
                <a:effectLst/>
                <a:latin typeface="Times New Roman" panose="02020603050405020304" pitchFamily="18" charset="0"/>
                <a:cs typeface="Times New Roman" panose="02020603050405020304" pitchFamily="18" charset="0"/>
              </a:rPr>
              <a:t>contrib</a:t>
            </a:r>
            <a:r>
              <a:rPr lang="en-US" sz="2000" b="1" i="0" u="none" strike="noStrike" dirty="0">
                <a:effectLst/>
                <a:latin typeface="Times New Roman" panose="02020603050405020304" pitchFamily="18" charset="0"/>
                <a:cs typeface="Times New Roman" panose="02020603050405020304" pitchFamily="18" charset="0"/>
              </a:rPr>
              <a:t>-python</a:t>
            </a:r>
            <a:r>
              <a:rPr lang="en-US" sz="2000" b="1" i="0" dirty="0">
                <a:effectLst/>
                <a:latin typeface="Times New Roman" panose="02020603050405020304" pitchFamily="18" charset="0"/>
                <a:cs typeface="Times New Roman" panose="02020603050405020304" pitchFamily="18" charset="0"/>
              </a:rPr>
              <a:t>​</a:t>
            </a:r>
          </a:p>
          <a:p>
            <a:pPr marL="285750" indent="-285750" algn="l" rtl="0" fontAlgn="base">
              <a:buFont typeface="Wingdings" panose="05000000000000000000" pitchFamily="2" charset="2"/>
              <a:buChar char="§"/>
            </a:pPr>
            <a:r>
              <a:rPr lang="en-US" sz="2000" b="1" i="0" u="none" strike="noStrike" dirty="0">
                <a:effectLst/>
                <a:latin typeface="Times New Roman" panose="02020603050405020304" pitchFamily="18" charset="0"/>
                <a:cs typeface="Times New Roman" panose="02020603050405020304" pitchFamily="18" charset="0"/>
              </a:rPr>
              <a:t>conda install -c conda-forge face_recognition</a:t>
            </a:r>
            <a:r>
              <a:rPr lang="en-US" sz="2000" b="1" i="0" dirty="0">
                <a:effectLst/>
                <a:latin typeface="Times New Roman" panose="02020603050405020304" pitchFamily="18" charset="0"/>
                <a:cs typeface="Times New Roman" panose="02020603050405020304" pitchFamily="18" charset="0"/>
              </a:rPr>
              <a:t>​</a:t>
            </a:r>
          </a:p>
          <a:p>
            <a:pPr marL="285750" indent="-285750" algn="l" rtl="0" fontAlgn="base">
              <a:buFont typeface="Wingdings" panose="05000000000000000000" pitchFamily="2" charset="2"/>
              <a:buChar char="§"/>
            </a:pPr>
            <a:r>
              <a:rPr lang="en-US" sz="2000" b="1" i="0" u="none" strike="noStrike" dirty="0">
                <a:effectLst/>
                <a:latin typeface="Times New Roman" panose="02020603050405020304" pitchFamily="18" charset="0"/>
                <a:cs typeface="Times New Roman" panose="02020603050405020304" pitchFamily="18" charset="0"/>
              </a:rPr>
              <a:t>pip install scikit-learn==0.22.1</a:t>
            </a:r>
            <a:r>
              <a:rPr lang="en-US" sz="2000" b="1" i="0" dirty="0">
                <a:effectLst/>
                <a:latin typeface="Times New Roman" panose="02020603050405020304" pitchFamily="18" charset="0"/>
                <a:cs typeface="Times New Roman" panose="02020603050405020304" pitchFamily="18" charset="0"/>
              </a:rPr>
              <a: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868037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54A56D-12EB-3DBE-3839-AF3B2B0BFAE0}"/>
              </a:ext>
            </a:extLst>
          </p:cNvPr>
          <p:cNvSpPr txBox="1"/>
          <p:nvPr/>
        </p:nvSpPr>
        <p:spPr>
          <a:xfrm>
            <a:off x="334987" y="1032718"/>
            <a:ext cx="11522025" cy="5078313"/>
          </a:xfrm>
          <a:prstGeom prst="rect">
            <a:avLst/>
          </a:prstGeom>
          <a:noFill/>
        </p:spPr>
        <p:txBody>
          <a:bodyPr wrap="square">
            <a:spAutoFit/>
          </a:bodyPr>
          <a:lstStyle/>
          <a:p>
            <a:pPr algn="just"/>
            <a:r>
              <a:rPr lang="en-US" b="1" u="sng" dirty="0">
                <a:latin typeface="Times New Roman" panose="02020603050405020304" pitchFamily="18" charset="0"/>
                <a:cs typeface="Times New Roman" panose="02020603050405020304" pitchFamily="18" charset="0"/>
              </a:rPr>
              <a:t>Step-5</a:t>
            </a:r>
            <a:r>
              <a:rPr lang="en-US" dirty="0">
                <a:latin typeface="Times New Roman" panose="02020603050405020304" pitchFamily="18" charset="0"/>
                <a:cs typeface="Times New Roman" panose="02020603050405020304" pitchFamily="18" charset="0"/>
              </a:rPr>
              <a:t>- As all the packages and libraries are installed, now we will be training the model we are using, the hog model.</a:t>
            </a:r>
          </a:p>
          <a:p>
            <a:pPr algn="just"/>
            <a:r>
              <a:rPr lang="en-US" dirty="0">
                <a:latin typeface="Times New Roman" panose="02020603050405020304" pitchFamily="18" charset="0"/>
                <a:cs typeface="Times New Roman" panose="02020603050405020304" pitchFamily="18" charset="0"/>
              </a:rPr>
              <a:t>This is based on the HOG (Histogram of Oriented Gradients) feature descriptor with a linear SVM machine learning algorithm to perform face detection.</a:t>
            </a:r>
          </a:p>
          <a:p>
            <a:pPr algn="just"/>
            <a:r>
              <a:rPr lang="en-US" dirty="0">
                <a:latin typeface="Times New Roman" panose="02020603050405020304" pitchFamily="18" charset="0"/>
                <a:cs typeface="Times New Roman" panose="02020603050405020304" pitchFamily="18" charset="0"/>
              </a:rPr>
              <a:t>HOG is a simple and powerful feature descriptor. It is not only used for face detection but also it is widely used for object detection like cars, pets, and fruits. HOG is robust for object detection because object shape is characterized using the local intensity gradient distribution and edge direction.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python faceEncode.py --dataset dataset/dataset --encodings encodings.pickle -d hog</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Step-6</a:t>
            </a:r>
            <a:r>
              <a:rPr lang="en-US" dirty="0">
                <a:latin typeface="Times New Roman" panose="02020603050405020304" pitchFamily="18" charset="0"/>
                <a:cs typeface="Times New Roman" panose="02020603050405020304" pitchFamily="18" charset="0"/>
              </a:rPr>
              <a:t>- Now we will start the video stream.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python faceRecVideo.py -e encodings.pickle -o output_vids/ex1.avi -y 0 -d hog</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Output screens.</a:t>
            </a:r>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2F66712D-0575-6372-24F0-D0AAC8AB17B8}"/>
              </a:ext>
            </a:extLst>
          </p:cNvPr>
          <p:cNvPicPr>
            <a:picLocks noChangeAspect="1"/>
          </p:cNvPicPr>
          <p:nvPr/>
        </p:nvPicPr>
        <p:blipFill>
          <a:blip r:embed="rId5"/>
          <a:stretch>
            <a:fillRect/>
          </a:stretch>
        </p:blipFill>
        <p:spPr>
          <a:xfrm>
            <a:off x="2357179" y="4547161"/>
            <a:ext cx="2534959" cy="2315090"/>
          </a:xfrm>
          <a:prstGeom prst="rect">
            <a:avLst/>
          </a:prstGeom>
        </p:spPr>
      </p:pic>
      <p:pic>
        <p:nvPicPr>
          <p:cNvPr id="4" name="Picture 3">
            <a:extLst>
              <a:ext uri="{FF2B5EF4-FFF2-40B4-BE49-F238E27FC236}">
                <a16:creationId xmlns:a16="http://schemas.microsoft.com/office/drawing/2014/main" id="{817880EB-0EF6-859C-4AAF-CED0923682C8}"/>
              </a:ext>
            </a:extLst>
          </p:cNvPr>
          <p:cNvPicPr>
            <a:picLocks noChangeAspect="1"/>
          </p:cNvPicPr>
          <p:nvPr/>
        </p:nvPicPr>
        <p:blipFill>
          <a:blip r:embed="rId6"/>
          <a:stretch>
            <a:fillRect/>
          </a:stretch>
        </p:blipFill>
        <p:spPr>
          <a:xfrm>
            <a:off x="5652166" y="4603066"/>
            <a:ext cx="2407723" cy="2254924"/>
          </a:xfrm>
          <a:prstGeom prst="rect">
            <a:avLst/>
          </a:prstGeom>
        </p:spPr>
      </p:pic>
      <p:pic>
        <p:nvPicPr>
          <p:cNvPr id="6" name="Picture 5" descr="Icon of speech bubble made with lines">
            <a:extLst>
              <a:ext uri="{FF2B5EF4-FFF2-40B4-BE49-F238E27FC236}">
                <a16:creationId xmlns:a16="http://schemas.microsoft.com/office/drawing/2014/main" id="{0CBAF302-CC09-D818-0926-E7DFC21B95D3}"/>
              </a:ext>
            </a:extLst>
          </p:cNvPr>
          <p:cNvPicPr>
            <a:picLocks noChangeAspect="1"/>
          </p:cNvPicPr>
          <p:nvPr/>
        </p:nvPicPr>
        <p:blipFill rotWithShape="1">
          <a:blip r:embed="rId7">
            <a:duotone>
              <a:prstClr val="black"/>
              <a:schemeClr val="accent5">
                <a:tint val="45000"/>
                <a:satMod val="400000"/>
              </a:schemeClr>
            </a:duotone>
            <a:alphaModFix amt="15000"/>
          </a:blip>
          <a:srcRect t="16702" b="27049"/>
          <a:stretch/>
        </p:blipFill>
        <p:spPr>
          <a:xfrm>
            <a:off x="0" y="10"/>
            <a:ext cx="12191980" cy="6857990"/>
          </a:xfrm>
          <a:prstGeom prst="rect">
            <a:avLst/>
          </a:prstGeom>
        </p:spPr>
      </p:pic>
      <p:pic>
        <p:nvPicPr>
          <p:cNvPr id="7" name="Picture 6">
            <a:extLst>
              <a:ext uri="{FF2B5EF4-FFF2-40B4-BE49-F238E27FC236}">
                <a16:creationId xmlns:a16="http://schemas.microsoft.com/office/drawing/2014/main" id="{4CC5C948-3645-F71F-39E9-BD6F7E0C0159}"/>
              </a:ext>
            </a:extLst>
          </p:cNvPr>
          <p:cNvPicPr>
            <a:picLocks noChangeAspect="1"/>
          </p:cNvPicPr>
          <p:nvPr/>
        </p:nvPicPr>
        <p:blipFill>
          <a:blip r:embed="rId8"/>
          <a:stretch>
            <a:fillRect/>
          </a:stretch>
        </p:blipFill>
        <p:spPr>
          <a:xfrm>
            <a:off x="8741256" y="4541309"/>
            <a:ext cx="2187130" cy="2316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D23CD777-78AF-3B81-A9E6-6A9FD114BF4F}"/>
              </a:ext>
            </a:extLst>
          </p:cNvPr>
          <p:cNvSpPr txBox="1"/>
          <p:nvPr/>
        </p:nvSpPr>
        <p:spPr>
          <a:xfrm>
            <a:off x="3008671" y="3025566"/>
            <a:ext cx="6174658"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4A3C9610-2CF8-AED8-5413-1E7653F0FF66}"/>
              </a:ext>
            </a:extLst>
          </p:cNvPr>
          <p:cNvSpPr txBox="1"/>
          <p:nvPr/>
        </p:nvSpPr>
        <p:spPr>
          <a:xfrm>
            <a:off x="3008671" y="3025566"/>
            <a:ext cx="6174658"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327272554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 name="Picture 1" descr="Icon of speech bubble made with lines">
            <a:extLst>
              <a:ext uri="{FF2B5EF4-FFF2-40B4-BE49-F238E27FC236}">
                <a16:creationId xmlns:a16="http://schemas.microsoft.com/office/drawing/2014/main" id="{A466335F-B347-D8F2-A9A6-C8F55453BB32}"/>
              </a:ext>
            </a:extLst>
          </p:cNvPr>
          <p:cNvPicPr>
            <a:picLocks noChangeAspect="1"/>
          </p:cNvPicPr>
          <p:nvPr/>
        </p:nvPicPr>
        <p:blipFill rotWithShape="1">
          <a:blip r:embed="rId4">
            <a:duotone>
              <a:prstClr val="black"/>
              <a:schemeClr val="accent5">
                <a:tint val="45000"/>
                <a:satMod val="400000"/>
              </a:schemeClr>
            </a:duotone>
            <a:alphaModFix amt="15000"/>
          </a:blip>
          <a:srcRect t="16702" b="27049"/>
          <a:stretch/>
        </p:blipFill>
        <p:spPr>
          <a:xfrm>
            <a:off x="20" y="10"/>
            <a:ext cx="12191980" cy="6857990"/>
          </a:xfrm>
          <a:prstGeom prst="rect">
            <a:avLst/>
          </a:prstGeom>
        </p:spPr>
      </p:pic>
      <p:sp>
        <p:nvSpPr>
          <p:cNvPr id="4" name="TextBox 3">
            <a:extLst>
              <a:ext uri="{FF2B5EF4-FFF2-40B4-BE49-F238E27FC236}">
                <a16:creationId xmlns:a16="http://schemas.microsoft.com/office/drawing/2014/main" id="{54437622-0652-223E-9DC2-642928A51FD3}"/>
              </a:ext>
            </a:extLst>
          </p:cNvPr>
          <p:cNvSpPr txBox="1"/>
          <p:nvPr/>
        </p:nvSpPr>
        <p:spPr>
          <a:xfrm>
            <a:off x="98323" y="835742"/>
            <a:ext cx="10746658" cy="6155531"/>
          </a:xfrm>
          <a:prstGeom prst="rect">
            <a:avLst/>
          </a:prstGeom>
          <a:noFill/>
        </p:spPr>
        <p:txBody>
          <a:bodyPr wrap="square" rtlCol="0">
            <a:spAutoFit/>
          </a:bodyPr>
          <a:lstStyle/>
          <a:p>
            <a:r>
              <a:rPr lang="en-US" sz="4200"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With this model, there will be no security breaches.</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verification process will be quick and easy.</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Faster and more convenient compared to other biometric technologies like fingerprint.</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As it uses a trained model, the process is quick.</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We can identify the impersonators.</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Drastically reduces human touchpoints.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4200" dirty="0">
                <a:latin typeface="Times New Roman" panose="02020603050405020304" pitchFamily="18" charset="0"/>
                <a:cs typeface="Times New Roman" panose="02020603050405020304" pitchFamily="18" charset="0"/>
              </a:rPr>
              <a:t>FUTURE WORK</a:t>
            </a:r>
          </a:p>
          <a:p>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We can make this system as attendance face recognition system where we will use a webcam to record the attendance live in an excel sheet.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16807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 name="Picture 1" descr="Icon of speech bubble made with lines">
            <a:extLst>
              <a:ext uri="{FF2B5EF4-FFF2-40B4-BE49-F238E27FC236}">
                <a16:creationId xmlns:a16="http://schemas.microsoft.com/office/drawing/2014/main" id="{6FCBA673-380F-71F5-E34C-47245E366DB2}"/>
              </a:ext>
            </a:extLst>
          </p:cNvPr>
          <p:cNvPicPr>
            <a:picLocks noChangeAspect="1"/>
          </p:cNvPicPr>
          <p:nvPr/>
        </p:nvPicPr>
        <p:blipFill rotWithShape="1">
          <a:blip r:embed="rId4">
            <a:duotone>
              <a:prstClr val="black"/>
              <a:schemeClr val="accent5">
                <a:tint val="45000"/>
                <a:satMod val="400000"/>
              </a:schemeClr>
            </a:duotone>
            <a:alphaModFix amt="15000"/>
          </a:blip>
          <a:srcRect t="16702" b="27049"/>
          <a:stretch/>
        </p:blipFill>
        <p:spPr>
          <a:xfrm>
            <a:off x="20" y="10"/>
            <a:ext cx="12191980" cy="6857990"/>
          </a:xfrm>
          <a:prstGeom prst="rect">
            <a:avLst/>
          </a:prstGeom>
        </p:spPr>
      </p:pic>
      <p:sp>
        <p:nvSpPr>
          <p:cNvPr id="6" name="TextBox 5">
            <a:extLst>
              <a:ext uri="{FF2B5EF4-FFF2-40B4-BE49-F238E27FC236}">
                <a16:creationId xmlns:a16="http://schemas.microsoft.com/office/drawing/2014/main" id="{FCFF227E-814B-C144-7833-2FC8DB1E8C01}"/>
              </a:ext>
            </a:extLst>
          </p:cNvPr>
          <p:cNvSpPr txBox="1"/>
          <p:nvPr/>
        </p:nvSpPr>
        <p:spPr>
          <a:xfrm>
            <a:off x="324464" y="317566"/>
            <a:ext cx="11179278" cy="6278642"/>
          </a:xfrm>
          <a:prstGeom prst="rect">
            <a:avLst/>
          </a:prstGeom>
          <a:noFill/>
        </p:spPr>
        <p:txBody>
          <a:bodyPr wrap="square">
            <a:spAutoFit/>
          </a:bodyPr>
          <a:lstStyle/>
          <a:p>
            <a:pPr marL="457200" marR="0" algn="ctr" fontAlgn="base"/>
            <a:r>
              <a:rPr lang="en-US" sz="4200" b="1" dirty="0">
                <a:effectLst/>
                <a:latin typeface="Times New Roman" panose="02020603050405020304" pitchFamily="18" charset="0"/>
                <a:ea typeface="Times New Roman" panose="02020603050405020304" pitchFamily="18" charset="0"/>
              </a:rPr>
              <a:t>REFERENCES</a:t>
            </a:r>
          </a:p>
          <a:p>
            <a:pPr marL="457200" marR="0" algn="ctr" fontAlgn="base"/>
            <a:endParaRPr lang="en-US" sz="2400" b="1" u="sng" dirty="0">
              <a:latin typeface="Times New Roman" panose="02020603050405020304" pitchFamily="18" charset="0"/>
              <a:ea typeface="Times New Roman" panose="02020603050405020304" pitchFamily="18" charset="0"/>
            </a:endParaRPr>
          </a:p>
          <a:p>
            <a:pPr marL="457200" marR="0" algn="ctr" fontAlgn="base"/>
            <a:endParaRPr lang="en-US" sz="1600" dirty="0">
              <a:effectLst/>
              <a:latin typeface="Times New Roman" panose="02020603050405020304" pitchFamily="18" charset="0"/>
              <a:ea typeface="Times New Roman" panose="02020603050405020304" pitchFamily="18" charset="0"/>
            </a:endParaRPr>
          </a:p>
          <a:p>
            <a:pPr marL="342900" marR="0" lvl="0" indent="-342900" fontAlgn="base">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 Kim, D.-C. Park, D.-M. Woo, T. </a:t>
            </a:r>
            <a:r>
              <a:rPr lang="en-US" sz="2000" dirty="0" err="1">
                <a:effectLst/>
                <a:latin typeface="Times New Roman" panose="02020603050405020304" pitchFamily="18" charset="0"/>
                <a:ea typeface="Times New Roman" panose="02020603050405020304" pitchFamily="18" charset="0"/>
              </a:rPr>
              <a:t>Jeong</a:t>
            </a:r>
            <a:r>
              <a:rPr lang="en-US" sz="2000" dirty="0">
                <a:effectLst/>
                <a:latin typeface="Times New Roman" panose="02020603050405020304" pitchFamily="18" charset="0"/>
                <a:ea typeface="Times New Roman" panose="02020603050405020304" pitchFamily="18" charset="0"/>
              </a:rPr>
              <a:t>, and S.-Y. Min, “Multi-class classifierbased adaboost algorithm,” in Proceedings of the Second </a:t>
            </a:r>
            <a:r>
              <a:rPr lang="en-US" sz="2000" dirty="0" err="1">
                <a:effectLst/>
                <a:latin typeface="Times New Roman" panose="02020603050405020304" pitchFamily="18" charset="0"/>
                <a:ea typeface="Times New Roman" panose="02020603050405020304" pitchFamily="18" charset="0"/>
              </a:rPr>
              <a:t>Sinoforeign</a:t>
            </a:r>
            <a:r>
              <a:rPr lang="en-US" sz="2000" dirty="0">
                <a:effectLst/>
                <a:latin typeface="Times New Roman" panose="02020603050405020304" pitchFamily="18" charset="0"/>
                <a:ea typeface="Times New Roman" panose="02020603050405020304" pitchFamily="18" charset="0"/>
              </a:rPr>
              <a:t>-interchange Conference on Intelligent Science and Intelligent Data Engineering, ser. IScIDE’11. Berlin, Heidelberg: Springer-Verlag, 2012, pp. 122– 127.</a:t>
            </a:r>
          </a:p>
          <a:p>
            <a:pPr marL="342900" marR="0" lvl="0" indent="-342900" fontAlgn="base">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P. Viola and M. J. Jones, “Robust real-time face detection,” Int. J. </a:t>
            </a:r>
            <a:r>
              <a:rPr lang="en-US" sz="2000" dirty="0" err="1">
                <a:effectLst/>
                <a:latin typeface="Times New Roman" panose="02020603050405020304" pitchFamily="18" charset="0"/>
                <a:ea typeface="Times New Roman" panose="02020603050405020304" pitchFamily="18" charset="0"/>
              </a:rPr>
              <a:t>Comput</a:t>
            </a:r>
            <a:r>
              <a:rPr lang="en-US" sz="2000" dirty="0">
                <a:effectLst/>
                <a:latin typeface="Times New Roman" panose="02020603050405020304" pitchFamily="18" charset="0"/>
                <a:ea typeface="Times New Roman" panose="02020603050405020304" pitchFamily="18" charset="0"/>
              </a:rPr>
              <a:t>. Vision, vol. 57, no. 2, pp. 137–154, May 2004. </a:t>
            </a:r>
          </a:p>
          <a:p>
            <a:pPr marL="342900" marR="0" lvl="0" indent="-342900" fontAlgn="base">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 P. Viola and M. Jones, “Rapid object detection using a boosted cascade of simple features,” in Proceedings of the 2001 IEEE Computer Society Conference on Computer Vision and Pattern Recognition. CVPR 2001, vol. 1, Dec 2001, pp. I–I. </a:t>
            </a:r>
          </a:p>
          <a:p>
            <a:pPr marL="342900" marR="0" lvl="0" indent="-342900" fontAlgn="base">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J. Li, J. Zhao, Y. Wei, C. Lang, Y. Li, and J. Feng, “Towards real world human parsing: Multiple-human parsing in the wild,” </a:t>
            </a:r>
            <a:r>
              <a:rPr lang="en-US" sz="2000" dirty="0" err="1">
                <a:effectLst/>
                <a:latin typeface="Times New Roman" panose="02020603050405020304" pitchFamily="18" charset="0"/>
                <a:ea typeface="Times New Roman" panose="02020603050405020304" pitchFamily="18" charset="0"/>
              </a:rPr>
              <a:t>CoRR</a:t>
            </a:r>
            <a:r>
              <a:rPr lang="en-US" sz="2000" dirty="0">
                <a:effectLst/>
                <a:latin typeface="Times New Roman" panose="02020603050405020304" pitchFamily="18" charset="0"/>
                <a:ea typeface="Times New Roman" panose="02020603050405020304" pitchFamily="18" charset="0"/>
              </a:rPr>
              <a:t>, vol. abs/1705.07206. </a:t>
            </a:r>
          </a:p>
          <a:p>
            <a:pPr marL="342900" marR="0" lvl="0" indent="-342900" fontAlgn="base">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J. Li, J. Zhao, Y. Wei, C. Lang, Y. Li, and J. Feng, “Towards real world human parsing: Multiple-human parsing in the wild,” </a:t>
            </a:r>
            <a:r>
              <a:rPr lang="en-US" sz="2000" dirty="0" err="1">
                <a:effectLst/>
                <a:latin typeface="Times New Roman" panose="02020603050405020304" pitchFamily="18" charset="0"/>
                <a:ea typeface="Times New Roman" panose="02020603050405020304" pitchFamily="18" charset="0"/>
              </a:rPr>
              <a:t>CoRR</a:t>
            </a:r>
            <a:r>
              <a:rPr lang="en-US" sz="2000" dirty="0">
                <a:effectLst/>
                <a:latin typeface="Times New Roman" panose="02020603050405020304" pitchFamily="18" charset="0"/>
                <a:ea typeface="Times New Roman" panose="02020603050405020304" pitchFamily="18" charset="0"/>
              </a:rPr>
              <a:t>, vol. abs/1705.07206.</a:t>
            </a:r>
          </a:p>
          <a:p>
            <a:pPr marL="342900" marR="0" lvl="0" indent="-342900" fontAlgn="base">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https://aws.amazon.com/what-is/facial-recognition/#:~:text=It%20is%20faster%20and%20more,authentication%20for%20additional%20security%20verification</a:t>
            </a:r>
          </a:p>
          <a:p>
            <a:pPr marR="0" lvl="0" fontAlgn="base"/>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805872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Yellow question mark">
            <a:extLst>
              <a:ext uri="{FF2B5EF4-FFF2-40B4-BE49-F238E27FC236}">
                <a16:creationId xmlns:a16="http://schemas.microsoft.com/office/drawing/2014/main" id="{2D3D5C39-EFC7-12C2-7ED8-C37BBB376F81}"/>
              </a:ext>
            </a:extLst>
          </p:cNvPr>
          <p:cNvPicPr>
            <a:picLocks noChangeAspect="1"/>
          </p:cNvPicPr>
          <p:nvPr/>
        </p:nvPicPr>
        <p:blipFill rotWithShape="1">
          <a:blip r:embed="rId4">
            <a:duotone>
              <a:prstClr val="black"/>
              <a:schemeClr val="accent5">
                <a:tint val="45000"/>
                <a:satMod val="400000"/>
              </a:schemeClr>
            </a:duotone>
            <a:alphaModFix amt="25000"/>
          </a:blip>
          <a:srcRect t="625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69DE2AF9-9E7C-C3C0-A0BB-CF90C646748F}"/>
              </a:ext>
            </a:extLst>
          </p:cNvPr>
          <p:cNvSpPr txBox="1"/>
          <p:nvPr/>
        </p:nvSpPr>
        <p:spPr>
          <a:xfrm>
            <a:off x="997793" y="2323507"/>
            <a:ext cx="8825658" cy="1105493"/>
          </a:xfrm>
          <a:prstGeom prst="rect">
            <a:avLst/>
          </a:prstGeom>
        </p:spPr>
        <p:txBody>
          <a:bodyPr vert="horz" lIns="91440" tIns="45720" rIns="91440" bIns="45720" rtlCol="0" anchor="b">
            <a:normAutofit lnSpcReduction="10000"/>
          </a:bodyPr>
          <a:lstStyle/>
          <a:p>
            <a:pPr>
              <a:spcBef>
                <a:spcPct val="0"/>
              </a:spcBef>
              <a:spcAft>
                <a:spcPts val="600"/>
              </a:spcAft>
            </a:pPr>
            <a:r>
              <a:rPr lang="en-US" sz="7200" dirty="0">
                <a:solidFill>
                  <a:schemeClr val="tx2"/>
                </a:solidFill>
                <a:latin typeface="+mj-lt"/>
                <a:ea typeface="+mj-ea"/>
                <a:cs typeface="+mj-cs"/>
              </a:rPr>
              <a:t>Questions</a:t>
            </a:r>
          </a:p>
        </p:txBody>
      </p:sp>
      <p:sp>
        <p:nvSpPr>
          <p:cNvPr id="8" name="Rectangle 7">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0570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0483F-B912-118E-FEED-4C3C206FDAA4}"/>
              </a:ext>
            </a:extLst>
          </p:cNvPr>
          <p:cNvSpPr txBox="1"/>
          <p:nvPr/>
        </p:nvSpPr>
        <p:spPr>
          <a:xfrm>
            <a:off x="6683829" y="1447800"/>
            <a:ext cx="4397828" cy="3329581"/>
          </a:xfrm>
          <a:prstGeom prst="rect">
            <a:avLst/>
          </a:prstGeom>
        </p:spPr>
        <p:txBody>
          <a:bodyPr vert="horz" lIns="91440" tIns="45720" rIns="91440" bIns="45720" rtlCol="0" anchor="b">
            <a:normAutofit/>
          </a:bodyPr>
          <a:lstStyle/>
          <a:p>
            <a:pPr>
              <a:spcBef>
                <a:spcPct val="0"/>
              </a:spcBef>
              <a:spcAft>
                <a:spcPts val="600"/>
              </a:spcAft>
            </a:pPr>
            <a:r>
              <a:rPr lang="en-US" sz="6000" b="0" i="0" kern="120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5352BF67-0C9A-C98B-85BB-878D0B43B0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357606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5738B37-8A6F-0CC8-70A0-27FE6048892D}"/>
              </a:ext>
            </a:extLst>
          </p:cNvPr>
          <p:cNvSpPr txBox="1">
            <a:spLocks/>
          </p:cNvSpPr>
          <p:nvPr/>
        </p:nvSpPr>
        <p:spPr>
          <a:xfrm>
            <a:off x="646111" y="452718"/>
            <a:ext cx="9404723" cy="140053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457200">
              <a:spcAft>
                <a:spcPts val="600"/>
              </a:spcAft>
            </a:pPr>
            <a:r>
              <a:rPr lang="en-US" sz="4200" u="sng" dirty="0">
                <a:solidFill>
                  <a:schemeClr val="tx2"/>
                </a:solidFill>
                <a:latin typeface="Times New Roman" panose="02020603050405020304" pitchFamily="18" charset="0"/>
                <a:cs typeface="Times New Roman" panose="02020603050405020304" pitchFamily="18" charset="0"/>
              </a:rPr>
              <a:t>AIM</a:t>
            </a:r>
            <a:endParaRPr lang="en-US" sz="4200" dirty="0">
              <a:solidFill>
                <a:schemeClr val="tx2"/>
              </a:solidFill>
              <a:latin typeface="Times New Roman" panose="02020603050405020304" pitchFamily="18" charset="0"/>
              <a:cs typeface="Times New Roman" panose="02020603050405020304" pitchFamily="18" charset="0"/>
            </a:endParaRPr>
          </a:p>
        </p:txBody>
      </p:sp>
      <p:graphicFrame>
        <p:nvGraphicFramePr>
          <p:cNvPr id="9" name="Content Placeholder 2">
            <a:extLst>
              <a:ext uri="{FF2B5EF4-FFF2-40B4-BE49-F238E27FC236}">
                <a16:creationId xmlns:a16="http://schemas.microsoft.com/office/drawing/2014/main" id="{80C56559-C2E7-F254-20EA-69E719C940A8}"/>
              </a:ext>
            </a:extLst>
          </p:cNvPr>
          <p:cNvGraphicFramePr>
            <a:graphicFrameLocks/>
          </p:cNvGraphicFramePr>
          <p:nvPr>
            <p:extLst>
              <p:ext uri="{D42A27DB-BD31-4B8C-83A1-F6EECF244321}">
                <p14:modId xmlns:p14="http://schemas.microsoft.com/office/powerpoint/2010/main" val="337771440"/>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545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93C4-C27F-FE56-8BFF-DEAC7C520CA5}"/>
              </a:ext>
            </a:extLst>
          </p:cNvPr>
          <p:cNvSpPr txBox="1">
            <a:spLocks/>
          </p:cNvSpPr>
          <p:nvPr/>
        </p:nvSpPr>
        <p:spPr>
          <a:xfrm>
            <a:off x="646111" y="452718"/>
            <a:ext cx="9404723" cy="140053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457200">
              <a:spcAft>
                <a:spcPts val="600"/>
              </a:spcAft>
            </a:pPr>
            <a:r>
              <a:rPr lang="en-US" sz="4200" dirty="0">
                <a:solidFill>
                  <a:schemeClr val="tx2"/>
                </a:solidFill>
                <a:latin typeface="Times New Roman" panose="02020603050405020304" pitchFamily="18" charset="0"/>
                <a:cs typeface="Times New Roman" panose="02020603050405020304" pitchFamily="18" charset="0"/>
              </a:rPr>
              <a:t>PROBLEM</a:t>
            </a:r>
          </a:p>
        </p:txBody>
      </p:sp>
      <p:graphicFrame>
        <p:nvGraphicFramePr>
          <p:cNvPr id="3" name="Content Placeholder 2">
            <a:extLst>
              <a:ext uri="{FF2B5EF4-FFF2-40B4-BE49-F238E27FC236}">
                <a16:creationId xmlns:a16="http://schemas.microsoft.com/office/drawing/2014/main" id="{46EA7C6E-1074-46A2-649D-8DF020481AE7}"/>
              </a:ext>
            </a:extLst>
          </p:cNvPr>
          <p:cNvGraphicFramePr>
            <a:graphicFrameLocks/>
          </p:cNvGraphicFramePr>
          <p:nvPr>
            <p:extLst>
              <p:ext uri="{D42A27DB-BD31-4B8C-83A1-F6EECF244321}">
                <p14:modId xmlns:p14="http://schemas.microsoft.com/office/powerpoint/2010/main" val="2662070261"/>
              </p:ext>
            </p:extLst>
          </p:nvPr>
        </p:nvGraphicFramePr>
        <p:xfrm>
          <a:off x="646482" y="1152982"/>
          <a:ext cx="10797806" cy="5090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395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1B8392-F6AF-415C-B980-0AA8EBB89543}"/>
              </a:ext>
            </a:extLst>
          </p:cNvPr>
          <p:cNvSpPr txBox="1">
            <a:spLocks/>
          </p:cNvSpPr>
          <p:nvPr/>
        </p:nvSpPr>
        <p:spPr>
          <a:xfrm>
            <a:off x="646111" y="452718"/>
            <a:ext cx="9404723" cy="140053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457200">
              <a:spcAft>
                <a:spcPts val="600"/>
              </a:spcAft>
            </a:pPr>
            <a:r>
              <a:rPr lang="en-US" sz="4200" dirty="0">
                <a:solidFill>
                  <a:schemeClr val="tx2"/>
                </a:solidFill>
                <a:latin typeface="Times New Roman" panose="02020603050405020304" pitchFamily="18" charset="0"/>
                <a:cs typeface="Times New Roman" panose="02020603050405020304" pitchFamily="18" charset="0"/>
              </a:rPr>
              <a:t>PURPOSE</a:t>
            </a:r>
          </a:p>
        </p:txBody>
      </p:sp>
      <p:graphicFrame>
        <p:nvGraphicFramePr>
          <p:cNvPr id="9" name="Content Placeholder 2">
            <a:extLst>
              <a:ext uri="{FF2B5EF4-FFF2-40B4-BE49-F238E27FC236}">
                <a16:creationId xmlns:a16="http://schemas.microsoft.com/office/drawing/2014/main" id="{0CCA1104-D2F8-02F7-0410-E8F15113ACCF}"/>
              </a:ext>
            </a:extLst>
          </p:cNvPr>
          <p:cNvGraphicFramePr>
            <a:graphicFrameLocks/>
          </p:cNvGraphicFramePr>
          <p:nvPr>
            <p:extLst>
              <p:ext uri="{D42A27DB-BD31-4B8C-83A1-F6EECF244321}">
                <p14:modId xmlns:p14="http://schemas.microsoft.com/office/powerpoint/2010/main" val="3640671291"/>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374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FD69-DC0C-BD92-4224-C4D857E67DA3}"/>
              </a:ext>
            </a:extLst>
          </p:cNvPr>
          <p:cNvSpPr txBox="1">
            <a:spLocks/>
          </p:cNvSpPr>
          <p:nvPr/>
        </p:nvSpPr>
        <p:spPr>
          <a:xfrm>
            <a:off x="646111" y="452718"/>
            <a:ext cx="9404723" cy="140053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457200">
              <a:spcAft>
                <a:spcPts val="600"/>
              </a:spcAft>
            </a:pPr>
            <a:r>
              <a:rPr lang="en-US" sz="4200" dirty="0">
                <a:solidFill>
                  <a:schemeClr val="tx2"/>
                </a:solidFill>
                <a:latin typeface="Times New Roman" panose="02020603050405020304" pitchFamily="18" charset="0"/>
                <a:cs typeface="Times New Roman" panose="02020603050405020304" pitchFamily="18" charset="0"/>
              </a:rPr>
              <a:t>OBJECTIVE</a:t>
            </a:r>
          </a:p>
        </p:txBody>
      </p:sp>
      <p:graphicFrame>
        <p:nvGraphicFramePr>
          <p:cNvPr id="3" name="Content Placeholder 2">
            <a:extLst>
              <a:ext uri="{FF2B5EF4-FFF2-40B4-BE49-F238E27FC236}">
                <a16:creationId xmlns:a16="http://schemas.microsoft.com/office/drawing/2014/main" id="{8B4F09EF-5051-2110-F121-6A2BB45A513C}"/>
              </a:ext>
            </a:extLst>
          </p:cNvPr>
          <p:cNvGraphicFramePr>
            <a:graphicFrameLocks/>
          </p:cNvGraphicFramePr>
          <p:nvPr>
            <p:extLst>
              <p:ext uri="{D42A27DB-BD31-4B8C-83A1-F6EECF244321}">
                <p14:modId xmlns:p14="http://schemas.microsoft.com/office/powerpoint/2010/main" val="1945282380"/>
              </p:ext>
            </p:extLst>
          </p:nvPr>
        </p:nvGraphicFramePr>
        <p:xfrm>
          <a:off x="646110" y="1676400"/>
          <a:ext cx="10782301" cy="4607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572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EA43-BF78-CCD9-3D1C-446C156E7142}"/>
              </a:ext>
            </a:extLst>
          </p:cNvPr>
          <p:cNvSpPr txBox="1">
            <a:spLocks/>
          </p:cNvSpPr>
          <p:nvPr/>
        </p:nvSpPr>
        <p:spPr>
          <a:xfrm>
            <a:off x="648930" y="629266"/>
            <a:ext cx="9252154" cy="122398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457200">
              <a:spcAft>
                <a:spcPts val="600"/>
              </a:spcAft>
            </a:pPr>
            <a:r>
              <a:rPr lang="en-US" sz="4200" b="0" i="0" kern="1200" dirty="0">
                <a:solidFill>
                  <a:schemeClr val="tx2"/>
                </a:solidFill>
                <a:latin typeface="Times New Roman" panose="02020603050405020304" pitchFamily="18" charset="0"/>
                <a:cs typeface="Times New Roman" panose="02020603050405020304" pitchFamily="18" charset="0"/>
              </a:rPr>
              <a:t>WORKFLOW</a:t>
            </a:r>
          </a:p>
        </p:txBody>
      </p:sp>
      <p:pic>
        <p:nvPicPr>
          <p:cNvPr id="4" name="Content Placeholder 3">
            <a:extLst>
              <a:ext uri="{FF2B5EF4-FFF2-40B4-BE49-F238E27FC236}">
                <a16:creationId xmlns:a16="http://schemas.microsoft.com/office/drawing/2014/main" id="{DE5C072D-E5C0-E439-9F83-DAA1E4E72A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60057" y="2307991"/>
            <a:ext cx="4560468" cy="3146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aphicFrame>
        <p:nvGraphicFramePr>
          <p:cNvPr id="3" name="Content Placeholder 7">
            <a:extLst>
              <a:ext uri="{FF2B5EF4-FFF2-40B4-BE49-F238E27FC236}">
                <a16:creationId xmlns:a16="http://schemas.microsoft.com/office/drawing/2014/main" id="{7B23C085-003F-CE80-B57F-7B888CC0DC59}"/>
              </a:ext>
            </a:extLst>
          </p:cNvPr>
          <p:cNvGraphicFramePr>
            <a:graphicFrameLocks/>
          </p:cNvGraphicFramePr>
          <p:nvPr>
            <p:extLst>
              <p:ext uri="{D42A27DB-BD31-4B8C-83A1-F6EECF244321}">
                <p14:modId xmlns:p14="http://schemas.microsoft.com/office/powerpoint/2010/main" val="1448591264"/>
              </p:ext>
            </p:extLst>
          </p:nvPr>
        </p:nvGraphicFramePr>
        <p:xfrm>
          <a:off x="371475" y="2052214"/>
          <a:ext cx="6697230" cy="41961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609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AD53-7855-9252-3AD5-691E0C6A90F4}"/>
              </a:ext>
            </a:extLst>
          </p:cNvPr>
          <p:cNvSpPr txBox="1">
            <a:spLocks/>
          </p:cNvSpPr>
          <p:nvPr/>
        </p:nvSpPr>
        <p:spPr>
          <a:xfrm>
            <a:off x="211980" y="557213"/>
            <a:ext cx="6331695" cy="89058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457200">
              <a:spcAft>
                <a:spcPts val="600"/>
              </a:spcAft>
            </a:pPr>
            <a:r>
              <a:rPr lang="en-US" sz="4200" dirty="0">
                <a:solidFill>
                  <a:schemeClr val="tx2"/>
                </a:solidFill>
                <a:latin typeface="Times New Roman" panose="02020603050405020304" pitchFamily="18" charset="0"/>
                <a:cs typeface="Times New Roman" panose="02020603050405020304" pitchFamily="18" charset="0"/>
              </a:rPr>
              <a:t>USE CASE DIAGRAM:</a:t>
            </a:r>
          </a:p>
        </p:txBody>
      </p:sp>
      <p:pic>
        <p:nvPicPr>
          <p:cNvPr id="4" name="Content Placeholder 15">
            <a:extLst>
              <a:ext uri="{FF2B5EF4-FFF2-40B4-BE49-F238E27FC236}">
                <a16:creationId xmlns:a16="http://schemas.microsoft.com/office/drawing/2014/main" id="{ED88DF3E-EB57-7702-7F4A-B480E0AD8E8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329203" y="1715370"/>
            <a:ext cx="5533594" cy="4585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508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84A8884A-3ACA-F361-EBE9-F26A828A4F16}"/>
              </a:ext>
            </a:extLst>
          </p:cNvPr>
          <p:cNvPicPr>
            <a:picLocks noChangeAspect="1"/>
          </p:cNvPicPr>
          <p:nvPr/>
        </p:nvPicPr>
        <p:blipFill rotWithShape="1">
          <a:blip r:embed="rId3">
            <a:duotone>
              <a:prstClr val="black"/>
              <a:schemeClr val="accent5">
                <a:tint val="45000"/>
                <a:satMod val="400000"/>
              </a:schemeClr>
            </a:duotone>
            <a:alphaModFix amt="25000"/>
          </a:blip>
          <a:srcRect t="12451"/>
          <a:stretch/>
        </p:blipFill>
        <p:spPr>
          <a:xfrm>
            <a:off x="20" y="10"/>
            <a:ext cx="12191980" cy="6857990"/>
          </a:xfrm>
          <a:prstGeom prst="rect">
            <a:avLst/>
          </a:prstGeom>
        </p:spPr>
      </p:pic>
      <p:sp>
        <p:nvSpPr>
          <p:cNvPr id="5" name="TextBox 4">
            <a:extLst>
              <a:ext uri="{FF2B5EF4-FFF2-40B4-BE49-F238E27FC236}">
                <a16:creationId xmlns:a16="http://schemas.microsoft.com/office/drawing/2014/main" id="{2D7B1B84-4F1D-A620-112D-6FE487625DF1}"/>
              </a:ext>
            </a:extLst>
          </p:cNvPr>
          <p:cNvSpPr txBox="1"/>
          <p:nvPr/>
        </p:nvSpPr>
        <p:spPr>
          <a:xfrm>
            <a:off x="228600" y="3429000"/>
            <a:ext cx="9958388" cy="3457574"/>
          </a:xfrm>
          <a:prstGeom prst="rect">
            <a:avLst/>
          </a:prstGeom>
        </p:spPr>
        <p:txBody>
          <a:bodyPr vert="horz" lIns="91440" tIns="45720" rIns="91440" bIns="45720" rtlCol="0" anchor="t">
            <a:noAutofit/>
          </a:bodyPr>
          <a:lstStyle/>
          <a:p>
            <a:pPr>
              <a:lnSpc>
                <a:spcPct val="90000"/>
              </a:lnSpc>
              <a:spcBef>
                <a:spcPts val="1000"/>
              </a:spcBef>
              <a:buClr>
                <a:schemeClr val="bg2">
                  <a:lumMod val="40000"/>
                  <a:lumOff val="60000"/>
                </a:schemeClr>
              </a:buClr>
              <a:buSzPct val="80000"/>
            </a:pPr>
            <a:r>
              <a:rPr lang="en-US" b="1" dirty="0">
                <a:effectLst/>
                <a:latin typeface="Times New Roman" panose="02020603050405020304" pitchFamily="18" charset="0"/>
                <a:ea typeface="+mj-ea"/>
                <a:cs typeface="Times New Roman" panose="02020603050405020304" pitchFamily="18" charset="0"/>
              </a:rPr>
              <a:t>Encoding dataset:</a:t>
            </a:r>
          </a:p>
          <a:p>
            <a:pPr marL="285750" indent="-285750">
              <a:lnSpc>
                <a:spcPct val="90000"/>
              </a:lnSpc>
              <a:spcBef>
                <a:spcPts val="1000"/>
              </a:spcBef>
              <a:buClr>
                <a:schemeClr val="bg2">
                  <a:lumMod val="40000"/>
                  <a:lumOff val="60000"/>
                </a:schemeClr>
              </a:buClr>
              <a:buSzPct val="80000"/>
              <a:buFont typeface="Courier New" panose="02070309020205020404" pitchFamily="49" charset="0"/>
              <a:buChar char="o"/>
            </a:pPr>
            <a:r>
              <a:rPr lang="en-US" dirty="0">
                <a:effectLst/>
                <a:latin typeface="Times New Roman" panose="02020603050405020304" pitchFamily="18" charset="0"/>
                <a:ea typeface="+mj-ea"/>
                <a:cs typeface="Times New Roman" panose="02020603050405020304" pitchFamily="18" charset="0"/>
              </a:rPr>
              <a:t>In this stage face recognition, pickle, </a:t>
            </a:r>
            <a:r>
              <a:rPr lang="en-US" dirty="0" err="1">
                <a:effectLst/>
                <a:latin typeface="Times New Roman" panose="02020603050405020304" pitchFamily="18" charset="0"/>
                <a:ea typeface="+mj-ea"/>
                <a:cs typeface="Times New Roman" panose="02020603050405020304" pitchFamily="18" charset="0"/>
              </a:rPr>
              <a:t>opencv</a:t>
            </a:r>
            <a:r>
              <a:rPr lang="en-US" dirty="0">
                <a:effectLst/>
                <a:latin typeface="Times New Roman" panose="02020603050405020304" pitchFamily="18" charset="0"/>
                <a:ea typeface="+mj-ea"/>
                <a:cs typeface="Times New Roman" panose="02020603050405020304" pitchFamily="18" charset="0"/>
              </a:rPr>
              <a:t>, </a:t>
            </a:r>
            <a:r>
              <a:rPr lang="en-US" dirty="0" err="1">
                <a:effectLst/>
                <a:latin typeface="Times New Roman" panose="02020603050405020304" pitchFamily="18" charset="0"/>
                <a:ea typeface="+mj-ea"/>
                <a:cs typeface="Times New Roman" panose="02020603050405020304" pitchFamily="18" charset="0"/>
              </a:rPr>
              <a:t>sklearn</a:t>
            </a:r>
            <a:r>
              <a:rPr lang="en-US" dirty="0">
                <a:effectLst/>
                <a:latin typeface="Times New Roman" panose="02020603050405020304" pitchFamily="18" charset="0"/>
                <a:ea typeface="+mj-ea"/>
                <a:cs typeface="Times New Roman" panose="02020603050405020304" pitchFamily="18" charset="0"/>
              </a:rPr>
              <a:t> libraries are initialized and each image is looped from the folder using batching and multiprocessing.  </a:t>
            </a:r>
          </a:p>
          <a:p>
            <a:pPr marL="285750" lvl="0" indent="-285750">
              <a:lnSpc>
                <a:spcPct val="90000"/>
              </a:lnSpc>
              <a:spcBef>
                <a:spcPts val="1000"/>
              </a:spcBef>
              <a:buClr>
                <a:schemeClr val="bg2">
                  <a:lumMod val="40000"/>
                  <a:lumOff val="60000"/>
                </a:schemeClr>
              </a:buClr>
              <a:buSzPct val="80000"/>
              <a:buFont typeface="Courier New" panose="02070309020205020404" pitchFamily="49" charset="0"/>
              <a:buChar char="o"/>
            </a:pPr>
            <a:r>
              <a:rPr lang="en-US" dirty="0">
                <a:effectLst/>
                <a:latin typeface="Times New Roman" panose="02020603050405020304" pitchFamily="18" charset="0"/>
                <a:ea typeface="+mj-ea"/>
                <a:cs typeface="Times New Roman" panose="02020603050405020304" pitchFamily="18" charset="0"/>
              </a:rPr>
              <a:t>Load the input image and convert it from </a:t>
            </a:r>
            <a:r>
              <a:rPr lang="en-US" dirty="0" err="1">
                <a:effectLst/>
                <a:latin typeface="Times New Roman" panose="02020603050405020304" pitchFamily="18" charset="0"/>
                <a:ea typeface="+mj-ea"/>
                <a:cs typeface="Times New Roman" panose="02020603050405020304" pitchFamily="18" charset="0"/>
              </a:rPr>
              <a:t>bgr</a:t>
            </a:r>
            <a:r>
              <a:rPr lang="en-US" dirty="0">
                <a:effectLst/>
                <a:latin typeface="Times New Roman" panose="02020603050405020304" pitchFamily="18" charset="0"/>
                <a:ea typeface="+mj-ea"/>
                <a:cs typeface="Times New Roman" panose="02020603050405020304" pitchFamily="18" charset="0"/>
              </a:rPr>
              <a:t> </a:t>
            </a:r>
          </a:p>
          <a:p>
            <a:pPr marL="285750" lvl="0" indent="-285750">
              <a:lnSpc>
                <a:spcPct val="90000"/>
              </a:lnSpc>
              <a:spcBef>
                <a:spcPts val="1000"/>
              </a:spcBef>
              <a:buClr>
                <a:schemeClr val="bg2">
                  <a:lumMod val="40000"/>
                  <a:lumOff val="60000"/>
                </a:schemeClr>
              </a:buClr>
              <a:buSzPct val="80000"/>
              <a:buFont typeface="Courier New" panose="02070309020205020404" pitchFamily="49" charset="0"/>
              <a:buChar char="o"/>
            </a:pPr>
            <a:r>
              <a:rPr lang="en-US" dirty="0">
                <a:effectLst/>
                <a:latin typeface="Times New Roman" panose="02020603050405020304" pitchFamily="18" charset="0"/>
                <a:ea typeface="+mj-ea"/>
                <a:cs typeface="Times New Roman" panose="02020603050405020304" pitchFamily="18" charset="0"/>
              </a:rPr>
              <a:t>Detect the (x, y)-coordinates of the bounding boxes</a:t>
            </a:r>
          </a:p>
          <a:p>
            <a:pPr marL="285750" lvl="0" indent="-285750">
              <a:lnSpc>
                <a:spcPct val="90000"/>
              </a:lnSpc>
              <a:spcBef>
                <a:spcPts val="1000"/>
              </a:spcBef>
              <a:buClr>
                <a:schemeClr val="bg2">
                  <a:lumMod val="40000"/>
                  <a:lumOff val="60000"/>
                </a:schemeClr>
              </a:buClr>
              <a:buSzPct val="80000"/>
              <a:buFont typeface="Courier New" panose="02070309020205020404" pitchFamily="49" charset="0"/>
              <a:buChar char="o"/>
            </a:pPr>
            <a:r>
              <a:rPr lang="en-US" dirty="0">
                <a:effectLst/>
                <a:latin typeface="Times New Roman" panose="02020603050405020304" pitchFamily="18" charset="0"/>
                <a:ea typeface="+mj-ea"/>
                <a:cs typeface="Times New Roman" panose="02020603050405020304" pitchFamily="18" charset="0"/>
              </a:rPr>
              <a:t>Corresponding to each face in the input image</a:t>
            </a:r>
          </a:p>
          <a:p>
            <a:pPr marL="285750" lvl="0" indent="-285750">
              <a:lnSpc>
                <a:spcPct val="90000"/>
              </a:lnSpc>
              <a:spcBef>
                <a:spcPts val="1000"/>
              </a:spcBef>
              <a:buClr>
                <a:schemeClr val="bg2">
                  <a:lumMod val="40000"/>
                  <a:lumOff val="60000"/>
                </a:schemeClr>
              </a:buClr>
              <a:buSzPct val="80000"/>
              <a:buFont typeface="Courier New" panose="02070309020205020404" pitchFamily="49" charset="0"/>
              <a:buChar char="o"/>
            </a:pPr>
            <a:r>
              <a:rPr lang="en-US" dirty="0">
                <a:effectLst/>
                <a:latin typeface="Times New Roman" panose="02020603050405020304" pitchFamily="18" charset="0"/>
                <a:ea typeface="+mj-ea"/>
                <a:cs typeface="Times New Roman" panose="02020603050405020304" pitchFamily="18" charset="0"/>
              </a:rPr>
              <a:t>Compute the facial embedding for the face</a:t>
            </a:r>
            <a:endParaRPr lang="en-US" dirty="0">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92684388-EFB6-9F2F-8EC8-3753D35425D5}"/>
              </a:ext>
            </a:extLst>
          </p:cNvPr>
          <p:cNvSpPr txBox="1"/>
          <p:nvPr/>
        </p:nvSpPr>
        <p:spPr>
          <a:xfrm>
            <a:off x="228599" y="1487198"/>
            <a:ext cx="9772649" cy="1417247"/>
          </a:xfrm>
          <a:prstGeom prst="rect">
            <a:avLst/>
          </a:prstGeom>
          <a:noFill/>
        </p:spPr>
        <p:txBody>
          <a:bodyPr wrap="square">
            <a:spAutoFit/>
          </a:bodyPr>
          <a:lstStyle/>
          <a:p>
            <a:pPr algn="just">
              <a:lnSpc>
                <a:spcPct val="150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set collection: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Courier New" panose="02070309020205020404" pitchFamily="49" charset="0"/>
              <a:buChar char="o"/>
            </a:pPr>
            <a:r>
              <a:rPr lang="en-US" dirty="0">
                <a:effectLst/>
                <a:latin typeface="Times New Roman" panose="02020603050405020304" pitchFamily="18" charset="0"/>
                <a:ea typeface="Calibri" panose="020F0502020204030204" pitchFamily="34" charset="0"/>
                <a:cs typeface="Times New Roman" panose="02020603050405020304" pitchFamily="18" charset="0"/>
              </a:rPr>
              <a:t>Student's data set can be collected manually while issuing connect cards and store in each folder. Minimum 5-10 images need to be collected from each </a:t>
            </a:r>
            <a:r>
              <a:rPr lang="en-US" dirty="0">
                <a:latin typeface="Times New Roman" panose="02020603050405020304" pitchFamily="18" charset="0"/>
                <a:ea typeface="Calibri" panose="020F0502020204030204" pitchFamily="34" charset="0"/>
                <a:cs typeface="Times New Roman" panose="02020603050405020304" pitchFamily="18" charset="0"/>
              </a:rPr>
              <a:t>student. </a:t>
            </a:r>
          </a:p>
        </p:txBody>
      </p:sp>
      <p:sp>
        <p:nvSpPr>
          <p:cNvPr id="4" name="TextBox 3">
            <a:extLst>
              <a:ext uri="{FF2B5EF4-FFF2-40B4-BE49-F238E27FC236}">
                <a16:creationId xmlns:a16="http://schemas.microsoft.com/office/drawing/2014/main" id="{430096E7-336A-A4E2-4BC9-192774619551}"/>
              </a:ext>
            </a:extLst>
          </p:cNvPr>
          <p:cNvSpPr txBox="1"/>
          <p:nvPr/>
        </p:nvSpPr>
        <p:spPr>
          <a:xfrm>
            <a:off x="228600" y="350423"/>
            <a:ext cx="9958388" cy="738664"/>
          </a:xfrm>
          <a:prstGeom prst="rect">
            <a:avLst/>
          </a:prstGeom>
          <a:noFill/>
        </p:spPr>
        <p:txBody>
          <a:bodyPr wrap="square">
            <a:spAutoFit/>
          </a:bodyPr>
          <a:lstStyle/>
          <a:p>
            <a:pPr algn="l" defTabSz="457200">
              <a:spcAft>
                <a:spcPts val="600"/>
              </a:spcAft>
            </a:pPr>
            <a:r>
              <a:rPr lang="en-US" sz="4200" dirty="0">
                <a:solidFill>
                  <a:schemeClr val="tx2"/>
                </a:solidFill>
                <a:latin typeface="Times New Roman" panose="02020603050405020304" pitchFamily="18" charset="0"/>
                <a:cs typeface="Times New Roman" panose="02020603050405020304" pitchFamily="18" charset="0"/>
              </a:rPr>
              <a:t>USE CASE DIAGRAM – Cont.…</a:t>
            </a:r>
          </a:p>
        </p:txBody>
      </p:sp>
    </p:spTree>
    <p:extLst>
      <p:ext uri="{BB962C8B-B14F-4D97-AF65-F5344CB8AC3E}">
        <p14:creationId xmlns:p14="http://schemas.microsoft.com/office/powerpoint/2010/main" val="185627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Icon of speech bubble made with lines">
            <a:extLst>
              <a:ext uri="{FF2B5EF4-FFF2-40B4-BE49-F238E27FC236}">
                <a16:creationId xmlns:a16="http://schemas.microsoft.com/office/drawing/2014/main" id="{74CB5D69-445A-682B-918C-2A9ECB100207}"/>
              </a:ext>
            </a:extLst>
          </p:cNvPr>
          <p:cNvPicPr>
            <a:picLocks noChangeAspect="1"/>
          </p:cNvPicPr>
          <p:nvPr/>
        </p:nvPicPr>
        <p:blipFill rotWithShape="1">
          <a:blip r:embed="rId3">
            <a:duotone>
              <a:prstClr val="black"/>
              <a:schemeClr val="accent5">
                <a:tint val="45000"/>
                <a:satMod val="400000"/>
              </a:schemeClr>
            </a:duotone>
            <a:alphaModFix amt="15000"/>
          </a:blip>
          <a:srcRect t="16702" b="27049"/>
          <a:stretch/>
        </p:blipFill>
        <p:spPr>
          <a:xfrm>
            <a:off x="20" y="10"/>
            <a:ext cx="12191980" cy="6857990"/>
          </a:xfrm>
          <a:prstGeom prst="rect">
            <a:avLst/>
          </a:prstGeom>
        </p:spPr>
      </p:pic>
      <p:sp>
        <p:nvSpPr>
          <p:cNvPr id="2" name="Title 1">
            <a:extLst>
              <a:ext uri="{FF2B5EF4-FFF2-40B4-BE49-F238E27FC236}">
                <a16:creationId xmlns:a16="http://schemas.microsoft.com/office/drawing/2014/main" id="{31386E65-B7B3-98E0-3EE8-4B605C525FF8}"/>
              </a:ext>
            </a:extLst>
          </p:cNvPr>
          <p:cNvSpPr txBox="1">
            <a:spLocks/>
          </p:cNvSpPr>
          <p:nvPr/>
        </p:nvSpPr>
        <p:spPr>
          <a:xfrm>
            <a:off x="646111" y="452718"/>
            <a:ext cx="9404723" cy="140053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457200">
              <a:spcAft>
                <a:spcPts val="600"/>
              </a:spcAft>
            </a:pPr>
            <a:r>
              <a:rPr lang="en-US" sz="4200" dirty="0" err="1">
                <a:solidFill>
                  <a:schemeClr val="tx2"/>
                </a:solidFill>
                <a:latin typeface="Times New Roman" panose="02020603050405020304" pitchFamily="18" charset="0"/>
                <a:cs typeface="Times New Roman" panose="02020603050405020304" pitchFamily="18" charset="0"/>
              </a:rPr>
              <a:t>Kd</a:t>
            </a:r>
            <a:r>
              <a:rPr lang="en-US" sz="4200" dirty="0">
                <a:solidFill>
                  <a:schemeClr val="tx2"/>
                </a:solidFill>
                <a:latin typeface="Times New Roman" panose="02020603050405020304" pitchFamily="18" charset="0"/>
                <a:cs typeface="Times New Roman" panose="02020603050405020304" pitchFamily="18" charset="0"/>
              </a:rPr>
              <a:t>- Tree Algorithm</a:t>
            </a:r>
          </a:p>
        </p:txBody>
      </p:sp>
      <p:sp>
        <p:nvSpPr>
          <p:cNvPr id="3" name="Content Placeholder 2">
            <a:extLst>
              <a:ext uri="{FF2B5EF4-FFF2-40B4-BE49-F238E27FC236}">
                <a16:creationId xmlns:a16="http://schemas.microsoft.com/office/drawing/2014/main" id="{3FE511F5-6AA2-40AA-F3D2-0A70F5572045}"/>
              </a:ext>
            </a:extLst>
          </p:cNvPr>
          <p:cNvSpPr txBox="1">
            <a:spLocks/>
          </p:cNvSpPr>
          <p:nvPr/>
        </p:nvSpPr>
        <p:spPr>
          <a:xfrm>
            <a:off x="645130" y="1485900"/>
            <a:ext cx="9404723" cy="476249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 indent="-285750" algn="l" defTabSz="457200">
              <a:buClr>
                <a:schemeClr val="bg2">
                  <a:lumMod val="40000"/>
                  <a:lumOff val="60000"/>
                </a:schemeClr>
              </a:buClr>
              <a:buSzPct val="80000"/>
              <a:buFont typeface="Courier New" panose="02070309020205020404" pitchFamily="49" charset="0"/>
              <a:buChar char="o"/>
            </a:pPr>
            <a:r>
              <a:rPr lang="en-US" sz="1800" dirty="0">
                <a:latin typeface="Times New Roman" panose="02020603050405020304" pitchFamily="18" charset="0"/>
                <a:ea typeface="+mj-ea"/>
                <a:cs typeface="Times New Roman" panose="02020603050405020304" pitchFamily="18" charset="0"/>
              </a:rPr>
              <a:t> When dealing with a large-scale database, face recognition is time-consuming.</a:t>
            </a:r>
          </a:p>
          <a:p>
            <a:pPr marL="57150" indent="-285750" algn="l" defTabSz="457200">
              <a:buClr>
                <a:schemeClr val="bg2">
                  <a:lumMod val="40000"/>
                  <a:lumOff val="60000"/>
                </a:schemeClr>
              </a:buClr>
              <a:buSzPct val="80000"/>
              <a:buFont typeface="Courier New" panose="02070309020205020404" pitchFamily="49" charset="0"/>
              <a:buChar char="o"/>
            </a:pPr>
            <a:r>
              <a:rPr lang="en-US" sz="1800" dirty="0">
                <a:latin typeface="Times New Roman" panose="02020603050405020304" pitchFamily="18" charset="0"/>
                <a:ea typeface="+mj-ea"/>
                <a:cs typeface="Times New Roman" panose="02020603050405020304" pitchFamily="18" charset="0"/>
              </a:rPr>
              <a:t>In order to tackle this problem, we employ the k-means clustering algorithm to classify face data. </a:t>
            </a:r>
          </a:p>
          <a:p>
            <a:pPr marL="57150" indent="-285750" algn="l" defTabSz="457200">
              <a:buClr>
                <a:schemeClr val="bg2">
                  <a:lumMod val="40000"/>
                  <a:lumOff val="60000"/>
                </a:schemeClr>
              </a:buClr>
              <a:buSzPct val="80000"/>
              <a:buFont typeface="Courier New" panose="02070309020205020404" pitchFamily="49" charset="0"/>
              <a:buChar char="o"/>
            </a:pPr>
            <a:r>
              <a:rPr lang="en-US" sz="1800" dirty="0">
                <a:latin typeface="Times New Roman" panose="02020603050405020304" pitchFamily="18" charset="0"/>
                <a:ea typeface="+mj-ea"/>
                <a:cs typeface="Times New Roman" panose="02020603050405020304" pitchFamily="18" charset="0"/>
              </a:rPr>
              <a:t>Specifically, the data in each cluster are stored in the form of the </a:t>
            </a:r>
            <a:r>
              <a:rPr lang="en-US" sz="1800" dirty="0" err="1">
                <a:latin typeface="Times New Roman" panose="02020603050405020304" pitchFamily="18" charset="0"/>
                <a:ea typeface="+mj-ea"/>
                <a:cs typeface="Times New Roman" panose="02020603050405020304" pitchFamily="18" charset="0"/>
              </a:rPr>
              <a:t>kd</a:t>
            </a:r>
            <a:r>
              <a:rPr lang="en-US" sz="1800" dirty="0">
                <a:latin typeface="Times New Roman" panose="02020603050405020304" pitchFamily="18" charset="0"/>
                <a:ea typeface="+mj-ea"/>
                <a:cs typeface="Times New Roman" panose="02020603050405020304" pitchFamily="18" charset="0"/>
              </a:rPr>
              <a:t>-tree, and face feature matching is conducted with the </a:t>
            </a:r>
            <a:r>
              <a:rPr lang="en-US" sz="1800" dirty="0" err="1">
                <a:latin typeface="Times New Roman" panose="02020603050405020304" pitchFamily="18" charset="0"/>
                <a:ea typeface="+mj-ea"/>
                <a:cs typeface="Times New Roman" panose="02020603050405020304" pitchFamily="18" charset="0"/>
              </a:rPr>
              <a:t>kd</a:t>
            </a:r>
            <a:r>
              <a:rPr lang="en-US" sz="1800" dirty="0">
                <a:latin typeface="Times New Roman" panose="02020603050405020304" pitchFamily="18" charset="0"/>
                <a:ea typeface="+mj-ea"/>
                <a:cs typeface="Times New Roman" panose="02020603050405020304" pitchFamily="18" charset="0"/>
              </a:rPr>
              <a:t>-tree based nearest neighborhood search. </a:t>
            </a:r>
          </a:p>
          <a:p>
            <a:pPr marL="57150" indent="-285750" algn="l" defTabSz="457200">
              <a:buClr>
                <a:schemeClr val="bg2">
                  <a:lumMod val="40000"/>
                  <a:lumOff val="60000"/>
                </a:schemeClr>
              </a:buClr>
              <a:buSzPct val="80000"/>
              <a:buFont typeface="Courier New" panose="02070309020205020404" pitchFamily="49" charset="0"/>
              <a:buChar char="o"/>
            </a:pPr>
            <a:r>
              <a:rPr lang="en-US" sz="1800" dirty="0">
                <a:effectLst/>
                <a:latin typeface="Times New Roman" panose="02020603050405020304" pitchFamily="18" charset="0"/>
                <a:ea typeface="+mj-ea"/>
                <a:cs typeface="Times New Roman" panose="02020603050405020304" pitchFamily="18" charset="0"/>
              </a:rPr>
              <a:t>Encoded images are given to </a:t>
            </a:r>
            <a:r>
              <a:rPr lang="en-US" sz="1800" dirty="0" err="1">
                <a:effectLst/>
                <a:latin typeface="Times New Roman" panose="02020603050405020304" pitchFamily="18" charset="0"/>
                <a:ea typeface="+mj-ea"/>
                <a:cs typeface="Times New Roman" panose="02020603050405020304" pitchFamily="18" charset="0"/>
              </a:rPr>
              <a:t>kd</a:t>
            </a:r>
            <a:r>
              <a:rPr lang="en-US" sz="1800" dirty="0">
                <a:effectLst/>
                <a:latin typeface="Times New Roman" panose="02020603050405020304" pitchFamily="18" charset="0"/>
                <a:ea typeface="+mj-ea"/>
                <a:cs typeface="Times New Roman" panose="02020603050405020304" pitchFamily="18" charset="0"/>
              </a:rPr>
              <a:t>-tree algorithm and model is saved in pickle format.</a:t>
            </a:r>
          </a:p>
          <a:p>
            <a:pPr marL="57150" indent="-285750" algn="l" defTabSz="457200">
              <a:buClr>
                <a:schemeClr val="bg2">
                  <a:lumMod val="40000"/>
                  <a:lumOff val="60000"/>
                </a:schemeClr>
              </a:buClr>
              <a:buSzPct val="80000"/>
              <a:buFont typeface="Courier New" panose="02070309020205020404" pitchFamily="49" charset="0"/>
              <a:buChar char="o"/>
            </a:pPr>
            <a:r>
              <a:rPr lang="en-US" sz="1800" dirty="0">
                <a:effectLst/>
                <a:latin typeface="Times New Roman" panose="02020603050405020304" pitchFamily="18" charset="0"/>
                <a:ea typeface="+mj-ea"/>
                <a:cs typeface="Times New Roman" panose="02020603050405020304" pitchFamily="18" charset="0"/>
              </a:rPr>
              <a:t>K-d tree data structure has been used as a data structure for overcoming increased processing times caused by the addition of features into the database. An alternative approach is</a:t>
            </a:r>
            <a:r>
              <a:rPr lang="en-US" sz="1800" dirty="0">
                <a:latin typeface="Times New Roman" panose="02020603050405020304" pitchFamily="18" charset="0"/>
                <a:ea typeface="+mj-ea"/>
                <a:cs typeface="Times New Roman" panose="02020603050405020304" pitchFamily="18" charset="0"/>
              </a:rPr>
              <a:t> </a:t>
            </a:r>
            <a:r>
              <a:rPr lang="en-US" sz="1800" dirty="0">
                <a:effectLst/>
                <a:latin typeface="Times New Roman" panose="02020603050405020304" pitchFamily="18" charset="0"/>
                <a:ea typeface="+mj-ea"/>
                <a:cs typeface="Times New Roman" panose="02020603050405020304" pitchFamily="18" charset="0"/>
              </a:rPr>
              <a:t>establishing a balanced k-d tree</a:t>
            </a:r>
          </a:p>
          <a:p>
            <a:pPr marL="285750" indent="-285750" algn="l" defTabSz="457200">
              <a:buClr>
                <a:schemeClr val="bg2">
                  <a:lumMod val="40000"/>
                  <a:lumOff val="60000"/>
                </a:schemeClr>
              </a:buClr>
              <a:buSzPct val="80000"/>
              <a:buFont typeface="Courier New" panose="02070309020205020404" pitchFamily="49" charset="0"/>
              <a:buChar char="o"/>
            </a:pPr>
            <a:r>
              <a:rPr lang="en-US" sz="1800" dirty="0">
                <a:effectLst/>
                <a:latin typeface="Times New Roman" panose="02020603050405020304" pitchFamily="18" charset="0"/>
                <a:ea typeface="+mj-ea"/>
                <a:cs typeface="Times New Roman" panose="02020603050405020304" pitchFamily="18" charset="0"/>
              </a:rPr>
              <a:t>Prediction: </a:t>
            </a:r>
            <a:r>
              <a:rPr lang="en-US" sz="1800" dirty="0">
                <a:latin typeface="Times New Roman" panose="02020603050405020304" pitchFamily="18" charset="0"/>
                <a:ea typeface="+mj-ea"/>
                <a:cs typeface="Times New Roman" panose="02020603050405020304" pitchFamily="18" charset="0"/>
              </a:rPr>
              <a:t>In this stage input values are taken from image or video and compared with model and results are predicted and output </a:t>
            </a:r>
            <a:r>
              <a:rPr lang="en-US" sz="1800" dirty="0">
                <a:effectLst/>
                <a:latin typeface="Times New Roman" panose="02020603050405020304" pitchFamily="18" charset="0"/>
                <a:ea typeface="+mj-ea"/>
                <a:cs typeface="Times New Roman" panose="02020603050405020304" pitchFamily="18" charset="0"/>
              </a:rPr>
              <a:t>is stored in image or video.</a:t>
            </a:r>
          </a:p>
          <a:p>
            <a:pPr marL="285750" indent="-285750" algn="l" defTabSz="457200">
              <a:buClr>
                <a:schemeClr val="bg2">
                  <a:lumMod val="40000"/>
                  <a:lumOff val="60000"/>
                </a:schemeClr>
              </a:buClr>
              <a:buSzPct val="80000"/>
              <a:buFont typeface="Courier New" panose="02070309020205020404" pitchFamily="49" charset="0"/>
              <a:buChar char="o"/>
            </a:pPr>
            <a:r>
              <a:rPr lang="en-US" sz="1800" dirty="0">
                <a:latin typeface="Times New Roman" panose="02020603050405020304" pitchFamily="18" charset="0"/>
                <a:ea typeface="+mj-ea"/>
                <a:cs typeface="Times New Roman" panose="02020603050405020304" pitchFamily="18" charset="0"/>
              </a:rPr>
              <a:t>Time Complexity –  O(n </a:t>
            </a:r>
            <a:r>
              <a:rPr lang="en-US" sz="1800" dirty="0" err="1">
                <a:latin typeface="Times New Roman" panose="02020603050405020304" pitchFamily="18" charset="0"/>
                <a:ea typeface="+mj-ea"/>
                <a:cs typeface="Times New Roman" panose="02020603050405020304" pitchFamily="18" charset="0"/>
              </a:rPr>
              <a:t>logn</a:t>
            </a:r>
            <a:r>
              <a:rPr lang="en-US" sz="1800" dirty="0">
                <a:latin typeface="Times New Roman" panose="02020603050405020304" pitchFamily="18" charset="0"/>
                <a:ea typeface="+mj-ea"/>
                <a:cs typeface="Times New Roman" panose="02020603050405020304" pitchFamily="18" charset="0"/>
              </a:rPr>
              <a:t>)</a:t>
            </a:r>
          </a:p>
          <a:p>
            <a:pPr marL="285750" indent="-285750" algn="l" defTabSz="457200">
              <a:buClr>
                <a:schemeClr val="bg2">
                  <a:lumMod val="40000"/>
                  <a:lumOff val="60000"/>
                </a:schemeClr>
              </a:buClr>
              <a:buSzPct val="80000"/>
              <a:buFont typeface="Courier New" panose="02070309020205020404" pitchFamily="49" charset="0"/>
              <a:buChar char="o"/>
            </a:pPr>
            <a:r>
              <a:rPr lang="en-US" sz="1800" dirty="0">
                <a:effectLst/>
                <a:latin typeface="Times New Roman" panose="02020603050405020304" pitchFamily="18" charset="0"/>
                <a:ea typeface="+mj-ea"/>
                <a:cs typeface="Times New Roman" panose="02020603050405020304" pitchFamily="18" charset="0"/>
              </a:rPr>
              <a:t>Because a d-dimensional </a:t>
            </a:r>
            <a:r>
              <a:rPr lang="en-US" sz="1800" dirty="0" err="1">
                <a:effectLst/>
                <a:latin typeface="Times New Roman" panose="02020603050405020304" pitchFamily="18" charset="0"/>
                <a:ea typeface="+mj-ea"/>
                <a:cs typeface="Times New Roman" panose="02020603050405020304" pitchFamily="18" charset="0"/>
              </a:rPr>
              <a:t>kd</a:t>
            </a:r>
            <a:r>
              <a:rPr lang="en-US" sz="1800" dirty="0">
                <a:effectLst/>
                <a:latin typeface="Times New Roman" panose="02020603050405020304" pitchFamily="18" charset="0"/>
                <a:ea typeface="+mj-ea"/>
                <a:cs typeface="Times New Roman" panose="02020603050405020304" pitchFamily="18" charset="0"/>
              </a:rPr>
              <a:t>-tree for a set of n points is a binary tree with n leaves, it uses O(n) storage. The construction time is O(n </a:t>
            </a:r>
            <a:r>
              <a:rPr lang="en-US" sz="1800" dirty="0" err="1">
                <a:effectLst/>
                <a:latin typeface="Times New Roman" panose="02020603050405020304" pitchFamily="18" charset="0"/>
                <a:ea typeface="+mj-ea"/>
                <a:cs typeface="Times New Roman" panose="02020603050405020304" pitchFamily="18" charset="0"/>
              </a:rPr>
              <a:t>logn</a:t>
            </a:r>
            <a:r>
              <a:rPr lang="en-US" sz="1800" dirty="0">
                <a:effectLst/>
                <a:latin typeface="Times New Roman" panose="02020603050405020304" pitchFamily="18" charset="0"/>
                <a:ea typeface="+mj-ea"/>
                <a:cs typeface="Times New Roman" panose="02020603050405020304" pitchFamily="18" charset="0"/>
              </a:rPr>
              <a:t>)</a:t>
            </a:r>
          </a:p>
          <a:p>
            <a:pPr marL="57150" indent="-285750" algn="l" defTabSz="457200">
              <a:buClr>
                <a:schemeClr val="bg2">
                  <a:lumMod val="40000"/>
                  <a:lumOff val="60000"/>
                </a:schemeClr>
              </a:buClr>
              <a:buSzPct val="80000"/>
              <a:buFont typeface="Courier New" panose="02070309020205020404" pitchFamily="49" charset="0"/>
              <a:buChar char="o"/>
            </a:pPr>
            <a:endParaRPr lang="en-US" sz="1800" dirty="0">
              <a:effectLst/>
              <a:latin typeface="Times New Roman" panose="02020603050405020304" pitchFamily="18" charset="0"/>
              <a:ea typeface="+mj-ea"/>
              <a:cs typeface="Times New Roman" panose="02020603050405020304" pitchFamily="18" charset="0"/>
            </a:endParaRPr>
          </a:p>
          <a:p>
            <a:pPr indent="-228600" algn="l" defTabSz="457200">
              <a:buClr>
                <a:schemeClr val="bg2">
                  <a:lumMod val="40000"/>
                  <a:lumOff val="60000"/>
                </a:schemeClr>
              </a:buClr>
              <a:buSzPct val="80000"/>
              <a:buFont typeface="Wingdings 3" charset="2"/>
              <a:buChar char=""/>
            </a:pPr>
            <a:endParaRPr lang="en-US" sz="18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119862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1623</TotalTime>
  <Words>1591</Words>
  <Application>Microsoft Office PowerPoint</Application>
  <PresentationFormat>Widescreen</PresentationFormat>
  <Paragraphs>118</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Courier New</vt:lpstr>
      <vt:lpstr>Symbol</vt:lpstr>
      <vt:lpstr>Times New Roman</vt:lpstr>
      <vt:lpstr>Wingdings</vt:lpstr>
      <vt:lpstr>Wingdings 3</vt:lpstr>
      <vt:lpstr>Ion</vt:lpstr>
      <vt:lpstr>DETECTING IMPERSONATOR IN  EXAMINATION HALL USING AI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Kumar Kummari</dc:creator>
  <cp:lastModifiedBy>Sahu, Suvarna</cp:lastModifiedBy>
  <cp:revision>23</cp:revision>
  <dcterms:created xsi:type="dcterms:W3CDTF">2022-12-21T04:27:59Z</dcterms:created>
  <dcterms:modified xsi:type="dcterms:W3CDTF">2022-12-22T23:14:07Z</dcterms:modified>
</cp:coreProperties>
</file>