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75" r:id="rId5"/>
    <p:sldId id="276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3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D5273A9-D6B6-4A42-A8D5-2D7FBA4FEF5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EBBB30-A2AD-4A4F-80F0-5E7E3289CC91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73A9-D6B6-4A42-A8D5-2D7FBA4FEF5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BB30-A2AD-4A4F-80F0-5E7E3289C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73A9-D6B6-4A42-A8D5-2D7FBA4FEF5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BB30-A2AD-4A4F-80F0-5E7E3289C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73A9-D6B6-4A42-A8D5-2D7FBA4FEF5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BB30-A2AD-4A4F-80F0-5E7E3289C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73A9-D6B6-4A42-A8D5-2D7FBA4FEF5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BB30-A2AD-4A4F-80F0-5E7E3289C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73A9-D6B6-4A42-A8D5-2D7FBA4FEF5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BB30-A2AD-4A4F-80F0-5E7E3289CC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73A9-D6B6-4A42-A8D5-2D7FBA4FEF5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BB30-A2AD-4A4F-80F0-5E7E3289C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73A9-D6B6-4A42-A8D5-2D7FBA4FEF5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BB30-A2AD-4A4F-80F0-5E7E3289C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73A9-D6B6-4A42-A8D5-2D7FBA4FEF5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BB30-A2AD-4A4F-80F0-5E7E3289C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73A9-D6B6-4A42-A8D5-2D7FBA4FEF5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BB30-A2AD-4A4F-80F0-5E7E3289CC91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73A9-D6B6-4A42-A8D5-2D7FBA4FEF5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BB30-A2AD-4A4F-80F0-5E7E3289C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D5273A9-D6B6-4A42-A8D5-2D7FBA4FEF5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9EBBB30-A2AD-4A4F-80F0-5E7E3289CC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frugal.com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frugal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469854"/>
            <a:ext cx="64807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SEO Project</a:t>
            </a:r>
          </a:p>
          <a:p>
            <a:pPr algn="ctr"/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Comprehensive SEO Audit &amp; Optimization for Organic Traffic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Growth</a:t>
            </a:r>
          </a:p>
          <a:p>
            <a:pPr algn="ctr"/>
            <a:endParaRPr lang="en-GB" sz="20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Suvashini.S | MBT12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7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620688"/>
            <a:ext cx="77048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Task-5 : Content Strategy</a:t>
            </a:r>
          </a:p>
          <a:p>
            <a:pPr algn="just"/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Objectives: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“Increase organic traffic and user engagement through high-quality, relevant content.”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Content Types: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Blog Posts: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3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‘How to Optimize Your ERP System for Business Growth’</a:t>
            </a:r>
          </a:p>
          <a:p>
            <a:pPr lvl="3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‘Top 5 Industry Trends in 2024’</a:t>
            </a:r>
          </a:p>
          <a:p>
            <a:pPr lvl="1"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Case Studies: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3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‘Success Story: How [Client] Improved Efficiency with Our Solution’</a:t>
            </a:r>
          </a:p>
          <a:p>
            <a:pPr lvl="1" algn="just"/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Infographics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3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‘The Benefits of ERP Systems: A Visual Guide’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Promotion Strategy: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Social Media: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“Plan: Schedule posts on LinkedIn and Twitter to share new content and engage with followers.”</a:t>
            </a:r>
          </a:p>
          <a:p>
            <a:pPr lvl="1"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Email Marketing: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“Plan: Monthly newsletters featuring new blog posts, case studies, and relevant industry news.”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9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436" y="692696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Task-6 : Off-Page SEO Strategy</a:t>
            </a:r>
          </a:p>
          <a:p>
            <a:pPr algn="just"/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Objectives: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ncrease domain authority and brand awareness through strategic off-page activities.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Key Activities: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Backlink Building: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“Strategy: Target high-authority websites in the industry for backlink opportunities through guest posts and partnerships.”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Guest Blogging: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“Strategy: Write articles for reputable industry blogs to expand reach and build credibility.”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Social Media Engagement: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“Plan: Actively participate in discussions and share relevant content to enhance visibility and attract followers.”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Influencer Partnerships: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“Plan: Collaborate with industry influencers for co-marketing initiatives and content sharing.”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2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692696"/>
            <a:ext cx="77048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Measurement &amp; Evaluation</a:t>
            </a:r>
          </a:p>
          <a:p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Metrics to Track: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Organic traffic growth: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Measure the increase in visitors from organic search.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Keyword rankings: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Monitor rankings for targeted keywords using SEO tools.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Backlink profile analysis: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Assess the quantity and quality of backlinks over time.</a:t>
            </a: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Tools Used: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Google Analytics: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For tracking traffic and user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Ahrefs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For backlink analysis and keyword tracking.</a:t>
            </a: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SEMrush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For comprehensive SEO insights and performance tracking.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764704"/>
            <a:ext cx="7560840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Conclusion : </a:t>
            </a:r>
          </a:p>
          <a:p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"Comprehensive SEO Audit &amp; Optimization for Organic Traffic Growth"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project successfully identified and addressed key areas for improvement on the selected website, </a:t>
            </a:r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www.gofrugal.com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Through a detailed analysis of current performance metrics, keyword opportunities, on-page elements, and technical aspects, we established a robust framework for enhancing organic search visibility.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2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2780928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You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5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692696"/>
            <a:ext cx="748883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Objective: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Enhance organic search performance through detailed SEO audits and optimization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Goals: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Increase organic traffic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Improve search engine rankings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Enhance online visibility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7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036" y="692696"/>
            <a:ext cx="76433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Website Selection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Website Chosen: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selected the company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Gofrugal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http://www.gofrugal.com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this SEO project.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Reason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Selection: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Established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presence in the ERP software market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Potential for improved organic traffic and visibility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Existing content but opportunities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1077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688" y="764704"/>
            <a:ext cx="74888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About GOFRUGAL Technologies</a:t>
            </a:r>
          </a:p>
          <a:p>
            <a:pPr algn="just"/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Company Overview: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Founded: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2000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Headquarters: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Chennai, India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Industry: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IT &amp; Software Solutions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Mission: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To enable businesses to optimize their operations through innovative software solutions that drive efficiency and profitability.</a:t>
            </a:r>
          </a:p>
          <a:p>
            <a:pPr algn="just"/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Core Offerings: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ERP Solutions: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Comprehensive enterprise resource planning software for various industries, including retail, manufacturing, and distribution.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Supply Chain Management: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Tools designed to streamline logistics and inventory management.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Point of Sale (POS):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User-friendly POS systems tailored for retail businesses.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Mobile Applications: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Solutions that enhance customer engagement and streamline operations on-the-go.</a:t>
            </a:r>
          </a:p>
        </p:txBody>
      </p:sp>
    </p:spTree>
    <p:extLst>
      <p:ext uri="{BB962C8B-B14F-4D97-AF65-F5344CB8AC3E}">
        <p14:creationId xmlns:p14="http://schemas.microsoft.com/office/powerpoint/2010/main" val="115332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485" y="836712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About GOFRUGAL Technologies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Key Strengths: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Innovative Technology: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Leverages advanced technology like AI and cloud computing to deliver cutting-edge solutions.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Customer-Centric Approach: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Focuses on understanding customer needs and delivering customized solutions.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Robust Support: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Provides excellent customer support and training to ensure user satisfaction.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Market Position: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GOFRUGAL is recognized as a leading provider of business software solutions in India, with a growing presence in international markets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6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7584" y="692696"/>
            <a:ext cx="7704856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Task-1: Initial Audit Findings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Performance Analysis: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 Traffic Metrics: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Monthly visitors: [Insert Data]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Bounce rate: [Insert Data]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Backlink Profile: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Total backlinks: [Insert Data]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Domain Authority: [Insert Data]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Strengths: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Strong brand reputation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Diverse product offerings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Weaknesses: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Underoptimized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content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Low visibility for key terms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7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 rot="10800000" flipV="1">
            <a:off x="755575" y="692696"/>
            <a:ext cx="763284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Task-2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Keyword Research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High-Priority Keywords: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ERP software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Business management solutions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Supply chain management software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Long-Tail Keywords: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Best ERP software for small businesses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Affordable business management tools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ERP solutions for retail businesses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Competitor Analysis: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Competitors rank well for targeted keywords due to optimized content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Notable backlinks from industry-specific sites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3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764704"/>
            <a:ext cx="748883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Task-3 : On-Page SEO Audit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Pages Audited: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Homepage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Product page (e.g., ERP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Solutions)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post (e.g., Benefits of ERP Software)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Findings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Title Tags &amp; Meta Descriptions: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Need optimization for primary keywords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HTML Tags: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Proper usage of H1 but inconsistent H2 and H3 tags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Content Optimization: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Keywords are present but can be integrated more naturally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Internal Linking: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Opportunities to enhance link structure for better navigation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Image Optimization: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Missing alt texts for several images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2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618" y="764704"/>
            <a:ext cx="74977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Task-4 : Technical SEO Issues</a:t>
            </a:r>
          </a:p>
          <a:p>
            <a:pPr algn="just"/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Identified Issues: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Page Speed: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Findings: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“Average load time is X seconds (insert actual data), which exceeds the recommended limit of 3 seconds. This may lead to </a:t>
            </a:r>
          </a:p>
          <a:p>
            <a:pPr lvl="2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higher bounce rates.”</a:t>
            </a:r>
          </a:p>
          <a:p>
            <a:pPr lvl="2"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Mobile Usability: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Findings: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“X% of pages are not mobile-friendly according to Google’s Mobile-Friendly Test, which can hinder mobile user experience.”</a:t>
            </a:r>
          </a:p>
          <a:p>
            <a:pPr lvl="2"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Broken Links: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Findings: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“Identified X number of broken links (404 errors), affecting user navigation and site authority.”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47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151</TotalTime>
  <Words>907</Words>
  <Application>Microsoft Office PowerPoint</Application>
  <PresentationFormat>On-screen Show (4:3)</PresentationFormat>
  <Paragraphs>172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2024-10-11T14:49:15Z</dcterms:created>
  <dcterms:modified xsi:type="dcterms:W3CDTF">2024-10-11T17:20:50Z</dcterms:modified>
</cp:coreProperties>
</file>