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5" r:id="rId6"/>
    <p:sldId id="264" r:id="rId7"/>
    <p:sldId id="260" r:id="rId8"/>
    <p:sldId id="261" r:id="rId9"/>
    <p:sldId id="262" r:id="rId10"/>
    <p:sldId id="266" r:id="rId11"/>
    <p:sldId id="267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01" y="-5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1CAF2F-DE8E-47F8-8572-634779A0BCD4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A1678-0425-40BA-8DA5-D2682C030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937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6BC41-447F-494C-B857-79E577431DD9}" type="datetime1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5036-7942-4229-8EFB-EF7770E86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838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B2CE-F6BD-4A6E-9BD5-D624FC435F01}" type="datetime1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5036-7942-4229-8EFB-EF7770E86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310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A017-1113-4A37-962D-3856821634D7}" type="datetime1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5036-7942-4229-8EFB-EF7770E86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51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7F7E-06CE-4408-BFE7-1C23B2217154}" type="datetime1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5036-7942-4229-8EFB-EF7770E86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194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BFDA-3F2C-49A2-A7AF-8AB81D9141DD}" type="datetime1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5036-7942-4229-8EFB-EF7770E86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02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3104-2BD6-4B01-90FA-A9EEB083A603}" type="datetime1">
              <a:rPr lang="en-IN" smtClean="0"/>
              <a:t>28-09-2024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5036-7942-4229-8EFB-EF7770E86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403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BD02-3511-4201-B80A-48F4FF44EDF9}" type="datetime1">
              <a:rPr lang="en-IN" smtClean="0"/>
              <a:t>28-09-2024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5036-7942-4229-8EFB-EF7770E86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905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E282-4ADE-4194-A2E6-F43A949DF0BF}" type="datetime1">
              <a:rPr lang="en-IN" smtClean="0"/>
              <a:t>28-09-2024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5036-7942-4229-8EFB-EF7770E86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562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7FD2-C8B2-4F90-94B3-B303E8B1FF8E}" type="datetime1">
              <a:rPr lang="en-IN" smtClean="0"/>
              <a:t>28-09-2024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5036-7942-4229-8EFB-EF7770E86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65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E697-066D-4606-B9FB-CC852557C496}" type="datetime1">
              <a:rPr lang="en-IN" smtClean="0"/>
              <a:t>28-09-2024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5036-7942-4229-8EFB-EF7770E86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18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4C15-9D6F-4149-A1C8-588B0C505A72}" type="datetime1">
              <a:rPr lang="en-IN" smtClean="0"/>
              <a:t>28-09-2024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5036-7942-4229-8EFB-EF7770E86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538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BFC31-8E35-4C64-9139-513C6F5F2DF7}" type="datetime1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05036-7942-4229-8EFB-EF7770E86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492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922" y="1145527"/>
            <a:ext cx="1170130" cy="6581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0800000" flipH="1" flipV="1">
            <a:off x="894260" y="2420888"/>
            <a:ext cx="720079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Project  Title</a:t>
            </a:r>
            <a:endParaRPr lang="en-IN" sz="2000" dirty="0" smtClean="0"/>
          </a:p>
          <a:p>
            <a:pPr algn="ctr"/>
            <a:r>
              <a:rPr lang="en-IN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Crafting &amp; Compelling Website analysis, Audit and recommendations</a:t>
            </a:r>
          </a:p>
          <a:p>
            <a:pPr algn="ctr"/>
            <a:endParaRPr lang="en-IN" sz="20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 sz="2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 sz="20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Suvashini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0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543837"/>
            <a:ext cx="6945446" cy="39013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322530"/>
            <a:ext cx="1170130" cy="65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19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412776"/>
            <a:ext cx="6948264" cy="39029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322530"/>
            <a:ext cx="1170130" cy="65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53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1599" y="980728"/>
            <a:ext cx="6993777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endParaRPr lang="en-GB" sz="20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Summary of Findings:  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The website audit identified key issues, including poor mobile optimization, slow load times, unclear CTAs, and inconsistent design, all of which impact user experience and conversions.</a:t>
            </a:r>
          </a:p>
          <a:p>
            <a:pPr algn="just"/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Recommendations:   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Implementing design improvements, optimizing content, enhancing mobile responsiveness, and improving page speed will significantly boost user engagement and website performance.</a:t>
            </a:r>
          </a:p>
          <a:p>
            <a:pPr algn="just"/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Next Steps:   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Prioritize the recommended changes and launch the newly designed landing page to enhance HCL’s digital presence and drive conversions.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322530"/>
            <a:ext cx="1170130" cy="65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68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15616" y="980728"/>
            <a:ext cx="5742384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Agenda</a:t>
            </a:r>
          </a:p>
          <a:p>
            <a:endParaRPr lang="en-GB" sz="20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Website Audit Overview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Identified Issues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Recommendations &amp; Best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Landing Page Design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322530"/>
            <a:ext cx="1170130" cy="65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34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1600" y="980728"/>
            <a:ext cx="7128792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algn="just"/>
            <a:endParaRPr lang="en-GB" sz="20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Project Objective :</a:t>
            </a:r>
          </a:p>
          <a:p>
            <a:pPr algn="just"/>
            <a:r>
              <a:rPr lang="en-GB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To enhance HCL’s website performance and user experience by conducting a comprehensive audit, identifying key issues, and providing actionable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recaommendations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to improve design, usability, and conversion rates.</a:t>
            </a:r>
          </a:p>
          <a:p>
            <a:pPr algn="just"/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Scope :</a:t>
            </a:r>
          </a:p>
          <a:p>
            <a:pPr algn="just"/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Website Audit:   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Evaluated website’s UX, mobile responsiveness, SEO performance, and accessibility.  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Identified Issues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:   Focused on design inconsistencies, user engagement challenges, and technical performance gaps. 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Recommendations:  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Provided strategic suggestions for design enhancements, content optimization, and stronger calls to action (CTAs).</a:t>
            </a:r>
          </a:p>
          <a:p>
            <a:pPr algn="just"/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Landing Page Creation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:    Developed a new landing page design to improve user interaction and conversion outcomes.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322530"/>
            <a:ext cx="1170130" cy="65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48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584" y="908720"/>
            <a:ext cx="7416824" cy="444737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Website Audit Overview</a:t>
            </a:r>
          </a:p>
          <a:p>
            <a:endParaRPr lang="en-GB" sz="20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Key Areas Evaluated: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User Experience (UX)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:    Assessed the website’s navigation, layout, and overall ease of use. </a:t>
            </a:r>
          </a:p>
          <a:p>
            <a:pPr>
              <a:lnSpc>
                <a:spcPct val="150000"/>
              </a:lnSpc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Mobile Responsiveness:   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Tested website performance across different devices and screen sizes.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SEO Performance:   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Reviewed on-page SEO elements, including meta tags, keyword usage, and page speed.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Accessibility:    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Evaluated the website’s compliance with accessibility standards to ensure inclusivity.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224" y="322530"/>
            <a:ext cx="1170130" cy="65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83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1600" y="980728"/>
            <a:ext cx="72008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Identification of Issues</a:t>
            </a:r>
          </a:p>
          <a:p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Poor Mobile Optimization:    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The website is not fully responsive, leading to a subpar experience on mobile devices.</a:t>
            </a:r>
          </a:p>
          <a:p>
            <a:pPr algn="just">
              <a:lnSpc>
                <a:spcPct val="150000"/>
              </a:lnSpc>
            </a:pP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Unclear Call-to-Actions (CTAs):    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CTAs are not prominent or persuasive enough to drive user engagement.</a:t>
            </a:r>
          </a:p>
          <a:p>
            <a:pPr algn="just">
              <a:lnSpc>
                <a:spcPct val="150000"/>
              </a:lnSpc>
            </a:pP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Slow Page Load Times: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Pages take too long to load, negatively affecting user retention and SEO ranking.</a:t>
            </a:r>
          </a:p>
          <a:p>
            <a:pPr algn="just">
              <a:lnSpc>
                <a:spcPct val="150000"/>
              </a:lnSpc>
            </a:pP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Inconsistent Design &amp; Branding:    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Visual elements and branding are not cohesive, leading to a disjointed user experience.</a:t>
            </a:r>
          </a:p>
          <a:p>
            <a:pPr algn="just">
              <a:lnSpc>
                <a:spcPct val="150000"/>
              </a:lnSpc>
            </a:pP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Content Gaps:    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Key information is either missing or not clearly presented, affecting user understanding and conversions.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322530"/>
            <a:ext cx="1170130" cy="65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68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1600" y="981007"/>
            <a:ext cx="7128792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Recommendations &amp; Best Practices</a:t>
            </a:r>
          </a:p>
          <a:p>
            <a:pPr algn="just"/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Improve Mobile Responsiveness:   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Optimize the website for a seamless experience across all devices and screen sizes.</a:t>
            </a:r>
          </a:p>
          <a:p>
            <a:pPr algn="just"/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Enhance Call-to-Actions (CTAs):   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Make CTAs more prominent, clear, and action-oriented to drive conversions.</a:t>
            </a:r>
          </a:p>
          <a:p>
            <a:pPr algn="just"/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Boost Page Speed:    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Compress images, enable browser caching, and reduce server response time to improve loading speed.</a:t>
            </a:r>
          </a:p>
          <a:p>
            <a:pPr algn="just"/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Strengthen Visual Consistency:   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Ensure cohesive branding and design elements across the website for a unified look and feel.</a:t>
            </a:r>
          </a:p>
          <a:p>
            <a:pPr algn="just"/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Content Optimization:    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Refine content for clarity, SEO, and user engagement by improving structure, keyword placement, and readability.</a:t>
            </a:r>
          </a:p>
          <a:p>
            <a:pPr algn="just"/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Accessibility Enhancements:    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Implement accessibility best practices to make the website more inclusive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322530"/>
            <a:ext cx="1170130" cy="65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68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3608" y="980728"/>
            <a:ext cx="25074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Landing Page Design</a:t>
            </a:r>
            <a:endParaRPr lang="en-IN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322530"/>
            <a:ext cx="1170130" cy="6581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275" y="1628800"/>
            <a:ext cx="6751266" cy="379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54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322530"/>
            <a:ext cx="1170130" cy="6581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579744"/>
            <a:ext cx="6876256" cy="371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71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322530"/>
            <a:ext cx="1170130" cy="6581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638426"/>
            <a:ext cx="6768752" cy="380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64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144</TotalTime>
  <Words>343</Words>
  <Application>Microsoft Office PowerPoint</Application>
  <PresentationFormat>On-screen Show (4:3)</PresentationFormat>
  <Paragraphs>58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9</cp:revision>
  <dcterms:created xsi:type="dcterms:W3CDTF">2024-09-28T02:31:58Z</dcterms:created>
  <dcterms:modified xsi:type="dcterms:W3CDTF">2024-09-28T04:56:49Z</dcterms:modified>
</cp:coreProperties>
</file>